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74" r:id="rId3"/>
    <p:sldId id="271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250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032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117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480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811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220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709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711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878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134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065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412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microsoft.com/office/2007/relationships/hdphoto" Target="../media/hdphoto3.wdp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2.png"/><Relationship Id="rId3" Type="http://schemas.openxmlformats.org/officeDocument/2006/relationships/image" Target="../media/image10.png"/><Relationship Id="rId7" Type="http://schemas.microsoft.com/office/2007/relationships/hdphoto" Target="../media/hdphoto3.wdp"/><Relationship Id="rId12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3.png"/><Relationship Id="rId5" Type="http://schemas.openxmlformats.org/officeDocument/2006/relationships/image" Target="../media/image11.png"/><Relationship Id="rId10" Type="http://schemas.microsoft.com/office/2007/relationships/hdphoto" Target="../media/hdphoto2.wdp"/><Relationship Id="rId4" Type="http://schemas.microsoft.com/office/2007/relationships/hdphoto" Target="../media/hdphoto5.wdp"/><Relationship Id="rId9" Type="http://schemas.openxmlformats.org/officeDocument/2006/relationships/image" Target="../media/image5.png"/><Relationship Id="rId1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cs01.services.mya5.ru/DgABAIQAzQF8Aczc_8P7Dw/9ttzHj5D2GcuML4TP6R3iA/sv/image/a8/88/7c/787634/37/1260x7086a6985b59ba3ef071c484815a3ec91d0f22145ef.jpg?15863764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650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fodar.ru/upload/iblock/f8e/f8e25095dcc22214f759e02f3450cb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7875" l="466" r="100000">
                        <a14:foregroundMark x1="24379" y1="26000" x2="36646" y2="13000"/>
                        <a14:foregroundMark x1="26708" y1="21000" x2="29503" y2="17625"/>
                        <a14:foregroundMark x1="26242" y1="21000" x2="23913" y2="336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4333" y="2527633"/>
            <a:ext cx="1710657" cy="239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https://icon2.cleanpng.com/20180509/gwq/kisspng-matryoshka-doll-stock-photography-toy-5af325782b1ed7.767310741525884280176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371" y="4280841"/>
            <a:ext cx="1382095" cy="265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2" descr="https://i.pinimg.com/736x/23/af/81/23af81c07c9c987d1b9844debf1eafa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721209" y="2990063"/>
            <a:ext cx="1197856" cy="216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4" descr="https://i.pinimg.com/736x/58/02/0d/58020d9dc8ff3fcfde81cbe78fcddf8f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9637" l="0" r="99659">
                        <a14:foregroundMark x1="6826" y1="42831" x2="25256" y2="61162"/>
                        <a14:foregroundMark x1="27645" y1="43557" x2="38567" y2="65336"/>
                        <a14:foregroundMark x1="10580" y1="54809" x2="12969" y2="61343"/>
                        <a14:foregroundMark x1="15358" y1="63339" x2="32423" y2="64428"/>
                        <a14:foregroundMark x1="40614" y1="56261" x2="32765" y2="44465"/>
                        <a14:foregroundMark x1="60751" y1="43013" x2="72355" y2="63884"/>
                        <a14:foregroundMark x1="56655" y1="54265" x2="58020" y2="59165"/>
                        <a14:foregroundMark x1="74403" y1="54628" x2="91468" y2="44283"/>
                        <a14:foregroundMark x1="93515" y1="46461" x2="93515" y2="50454"/>
                        <a14:foregroundMark x1="67235" y1="46461" x2="75768" y2="41561"/>
                        <a14:backgroundMark x1="97611" y1="44828" x2="97611" y2="448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352" y="3166822"/>
            <a:ext cx="956998" cy="1799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8" descr="https://i.pinimg.com/736x/60/87/44/60874486bb39fa20ea254cf7470931ce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0847" y="3838747"/>
            <a:ext cx="621220" cy="1127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9672" l="0" r="100000">
                        <a14:backgroundMark x1="9816" y1="39016" x2="14724" y2="7213"/>
                        <a14:backgroundMark x1="3067" y1="70164" x2="2454" y2="55410"/>
                        <a14:backgroundMark x1="8589" y1="3934" x2="87730" y2="3279"/>
                        <a14:backgroundMark x1="92638" y1="6557" x2="99387" y2="6754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75694" y="3556153"/>
            <a:ext cx="1712100" cy="320362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60433" y="102307"/>
            <a:ext cx="29750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Стала петь Матрешка песенку: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Русские матрешки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Собирались спать.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Надо нам сестрички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Всем в кружочек встать.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46822" y="102307"/>
            <a:ext cx="31038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Пухленькие крошки –</a:t>
            </a:r>
          </a:p>
          <a:p>
            <a:r>
              <a:rPr lang="ru-RU" dirty="0">
                <a:solidFill>
                  <a:schemeClr val="bg1"/>
                </a:solidFill>
              </a:rPr>
              <a:t>Русские матрешки, </a:t>
            </a:r>
          </a:p>
          <a:p>
            <a:r>
              <a:rPr lang="ru-RU" dirty="0">
                <a:solidFill>
                  <a:schemeClr val="bg1"/>
                </a:solidFill>
              </a:rPr>
              <a:t>Прячутся друг в дружке</a:t>
            </a:r>
          </a:p>
          <a:p>
            <a:r>
              <a:rPr lang="ru-RU" dirty="0">
                <a:solidFill>
                  <a:schemeClr val="bg1"/>
                </a:solidFill>
              </a:rPr>
              <a:t>Шустрые подружки.</a:t>
            </a:r>
          </a:p>
          <a:p>
            <a:r>
              <a:rPr lang="ru-RU" dirty="0">
                <a:solidFill>
                  <a:schemeClr val="bg1"/>
                </a:solidFill>
              </a:rPr>
              <a:t> Сестрицы обратно в самую старшую забрались. 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3288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44444E-6 L -0.24045 -0.0659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31" y="-3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27 -0.03542 L -0.34827 0.158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85" y="96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924 -0.0919 L -0.14184 0.1590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39" y="12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653 0.00139 L -0.50261 0.0824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813" y="40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cs01.services.mya5.ru/DgABAIQAzQF8Aczc_8P7Dw/9ttzHj5D2GcuML4TP6R3iA/sv/image/a8/88/7c/787634/37/1260x7086a6985b59ba3ef071c484815a3ec91d0f22145ef.jpg?15863764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650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672" l="0" r="100000">
                        <a14:backgroundMark x1="9816" y1="39016" x2="14724" y2="7213"/>
                        <a14:backgroundMark x1="3067" y1="70164" x2="2454" y2="55410"/>
                        <a14:backgroundMark x1="8589" y1="3934" x2="87730" y2="3279"/>
                        <a14:backgroundMark x1="92638" y1="6557" x2="99387" y2="6754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582971">
            <a:off x="6608508" y="-382967"/>
            <a:ext cx="1371272" cy="2565875"/>
          </a:xfrm>
          <a:prstGeom prst="rect">
            <a:avLst/>
          </a:prstGeom>
        </p:spPr>
      </p:pic>
      <p:pic>
        <p:nvPicPr>
          <p:cNvPr id="3" name="Picture 2" descr="https://fodar.ru/upload/iblock/f8e/f8e25095dcc22214f759e02f3450cb3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7875" l="466" r="100000">
                        <a14:foregroundMark x1="24379" y1="26000" x2="36646" y2="13000"/>
                        <a14:foregroundMark x1="26708" y1="21000" x2="29503" y2="17625"/>
                        <a14:foregroundMark x1="26242" y1="21000" x2="23913" y2="336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092480" flipH="1">
            <a:off x="6390020" y="297753"/>
            <a:ext cx="1279180" cy="1751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.pinimg.com/736x/07/7b/49/077b49dfe5b6f54623a42eaf176dc391--clipart-sketches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89816" l="9932" r="99864">
                        <a14:backgroundMark x1="21633" y1="18364" x2="27755" y2="31219"/>
                        <a14:backgroundMark x1="24082" y1="19032" x2="30340" y2="21536"/>
                        <a14:backgroundMark x1="31973" y1="22204" x2="31837" y2="484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01303">
            <a:off x="4335476" y="-378178"/>
            <a:ext cx="3529473" cy="2336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93183" y="257577"/>
            <a:ext cx="2975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Так и легли куколки спать.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50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s://content.tviz.tv/gfx/res/44118/8bquv8qi8kw8c0gwswscgosk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i.ytimg.com/vi/EYHwxT9Fm-w/hqdefault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33" b="98056" l="0" r="99792">
                        <a14:backgroundMark x1="36042" y1="13333" x2="90625" y2="35556"/>
                        <a14:backgroundMark x1="70625" y1="13889" x2="99792" y2="23889"/>
                        <a14:backgroundMark x1="23542" y1="16389" x2="61875" y2="35556"/>
                        <a14:backgroundMark x1="53125" y1="45000" x2="93125" y2="43056"/>
                        <a14:backgroundMark x1="95000" y1="47222" x2="97500" y2="63056"/>
                        <a14:backgroundMark x1="95417" y1="78056" x2="64167" y2="85833"/>
                        <a14:backgroundMark x1="50625" y1="85833" x2="6667" y2="86389"/>
                        <a14:backgroundMark x1="46250" y1="46389" x2="47500" y2="44722"/>
                        <a14:backgroundMark x1="5000" y1="27222" x2="15833" y2="14167"/>
                        <a14:backgroundMark x1="3125" y1="42500" x2="1875" y2="79444"/>
                        <a14:backgroundMark x1="45000" y1="55278" x2="45000" y2="55278"/>
                        <a14:backgroundMark x1="48958" y1="51111" x2="48958" y2="51111"/>
                        <a14:backgroundMark x1="52292" y1="50556" x2="52292" y2="50556"/>
                        <a14:backgroundMark x1="52708" y1="53611" x2="52708" y2="53611"/>
                        <a14:backgroundMark x1="49375" y1="54444" x2="49375" y2="544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24657"/>
            <a:ext cx="4765184" cy="3785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i.ytimg.com/vi/EYHwxT9Fm-w/hqdefault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33" b="98056" l="0" r="99792">
                        <a14:backgroundMark x1="36042" y1="13333" x2="90625" y2="35556"/>
                        <a14:backgroundMark x1="70625" y1="13889" x2="99792" y2="23889"/>
                        <a14:backgroundMark x1="23542" y1="16389" x2="61875" y2="35556"/>
                        <a14:backgroundMark x1="53125" y1="45000" x2="93125" y2="43056"/>
                        <a14:backgroundMark x1="95000" y1="47222" x2="97500" y2="63056"/>
                        <a14:backgroundMark x1="95417" y1="78056" x2="64167" y2="85833"/>
                        <a14:backgroundMark x1="50625" y1="85833" x2="6667" y2="86389"/>
                        <a14:backgroundMark x1="46250" y1="46389" x2="47500" y2="44722"/>
                        <a14:backgroundMark x1="5000" y1="27222" x2="15833" y2="14167"/>
                        <a14:backgroundMark x1="3125" y1="42500" x2="1875" y2="79444"/>
                        <a14:backgroundMark x1="45000" y1="55278" x2="45000" y2="55278"/>
                        <a14:backgroundMark x1="48958" y1="51111" x2="48958" y2="51111"/>
                        <a14:backgroundMark x1="52292" y1="50556" x2="52292" y2="50556"/>
                        <a14:backgroundMark x1="52708" y1="53611" x2="52708" y2="53611"/>
                        <a14:backgroundMark x1="49375" y1="54444" x2="49375" y2="54444"/>
                        <a14:backgroundMark x1="13542" y1="75833" x2="56458" y2="64167"/>
                        <a14:backgroundMark x1="46458" y1="47500" x2="89167" y2="55000"/>
                        <a14:backgroundMark x1="89167" y1="55000" x2="38125" y2="77778"/>
                        <a14:backgroundMark x1="8125" y1="73333" x2="26667" y2="78889"/>
                        <a14:backgroundMark x1="17917" y1="81111" x2="3750" y2="72222"/>
                        <a14:backgroundMark x1="2708" y1="66944" x2="4583" y2="68889"/>
                        <a14:backgroundMark x1="2917" y1="29444" x2="7083" y2="15278"/>
                        <a14:backgroundMark x1="56458" y1="53889" x2="59167" y2="57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6216" b="25399"/>
          <a:stretch/>
        </p:blipFill>
        <p:spPr bwMode="auto">
          <a:xfrm flipH="1">
            <a:off x="2498502" y="3172382"/>
            <a:ext cx="2459866" cy="2823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9672" l="0" r="100000">
                        <a14:backgroundMark x1="9816" y1="39016" x2="14724" y2="7213"/>
                        <a14:backgroundMark x1="3067" y1="70164" x2="2454" y2="55410"/>
                        <a14:backgroundMark x1="8589" y1="3934" x2="87730" y2="3279"/>
                        <a14:backgroundMark x1="92638" y1="6557" x2="99387" y2="6754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16456" y="3075988"/>
            <a:ext cx="763905" cy="1429392"/>
          </a:xfrm>
          <a:prstGeom prst="rect">
            <a:avLst/>
          </a:prstGeom>
        </p:spPr>
      </p:pic>
      <p:pic>
        <p:nvPicPr>
          <p:cNvPr id="6" name="Picture 2" descr="https://i.ytimg.com/vi/EYHwxT9Fm-w/hqdefault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33" b="98056" l="0" r="99792">
                        <a14:backgroundMark x1="36042" y1="13333" x2="90625" y2="35556"/>
                        <a14:backgroundMark x1="70625" y1="13889" x2="99792" y2="23889"/>
                        <a14:backgroundMark x1="23542" y1="16389" x2="61875" y2="35556"/>
                        <a14:backgroundMark x1="53125" y1="45000" x2="93125" y2="43056"/>
                        <a14:backgroundMark x1="95000" y1="47222" x2="97500" y2="63056"/>
                        <a14:backgroundMark x1="95417" y1="78056" x2="64167" y2="85833"/>
                        <a14:backgroundMark x1="50625" y1="85833" x2="6667" y2="86389"/>
                        <a14:backgroundMark x1="46250" y1="46389" x2="47500" y2="44722"/>
                        <a14:backgroundMark x1="5000" y1="27222" x2="15833" y2="14167"/>
                        <a14:backgroundMark x1="3125" y1="42500" x2="1875" y2="79444"/>
                        <a14:backgroundMark x1="45000" y1="55278" x2="45000" y2="55278"/>
                        <a14:backgroundMark x1="48958" y1="51111" x2="48958" y2="51111"/>
                        <a14:backgroundMark x1="52292" y1="50556" x2="52292" y2="50556"/>
                        <a14:backgroundMark x1="52708" y1="53611" x2="52708" y2="53611"/>
                        <a14:backgroundMark x1="49375" y1="54444" x2="49375" y2="54444"/>
                        <a14:backgroundMark x1="13542" y1="75833" x2="56458" y2="64167"/>
                        <a14:backgroundMark x1="46458" y1="47500" x2="89167" y2="55000"/>
                        <a14:backgroundMark x1="89167" y1="55000" x2="38125" y2="77778"/>
                        <a14:backgroundMark x1="8125" y1="73333" x2="26667" y2="78889"/>
                        <a14:backgroundMark x1="17917" y1="81111" x2="3750" y2="72222"/>
                        <a14:backgroundMark x1="2708" y1="66944" x2="4583" y2="68889"/>
                        <a14:backgroundMark x1="2917" y1="29444" x2="7083" y2="15278"/>
                        <a14:backgroundMark x1="56458" y1="53889" x2="59167" y2="57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6216" b="25399"/>
          <a:stretch/>
        </p:blipFill>
        <p:spPr bwMode="auto">
          <a:xfrm>
            <a:off x="5798444" y="1522329"/>
            <a:ext cx="2856160" cy="3487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https://icon2.cleanpng.com/20180509/gwq/kisspng-matryoshka-doll-stock-photography-toy-5af325782b1ed7.7673107415258842801766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053" y="3891196"/>
            <a:ext cx="638751" cy="1228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4" descr="https://i.pinimg.com/736x/58/02/0d/58020d9dc8ff3fcfde81cbe78fcddf8f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9637" l="0" r="99659">
                        <a14:foregroundMark x1="6826" y1="42831" x2="25256" y2="61162"/>
                        <a14:foregroundMark x1="27645" y1="43557" x2="38567" y2="65336"/>
                        <a14:foregroundMark x1="10580" y1="54809" x2="12969" y2="61343"/>
                        <a14:foregroundMark x1="15358" y1="63339" x2="32423" y2="64428"/>
                        <a14:foregroundMark x1="40614" y1="56261" x2="32765" y2="44465"/>
                        <a14:foregroundMark x1="60751" y1="43013" x2="72355" y2="63884"/>
                        <a14:foregroundMark x1="56655" y1="54265" x2="58020" y2="59165"/>
                        <a14:foregroundMark x1="74403" y1="54628" x2="91468" y2="44283"/>
                        <a14:foregroundMark x1="93515" y1="46461" x2="93515" y2="50454"/>
                        <a14:foregroundMark x1="67235" y1="46461" x2="75768" y2="41561"/>
                        <a14:backgroundMark x1="97611" y1="44828" x2="97611" y2="448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6803" y="4447682"/>
            <a:ext cx="581189" cy="1092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2" descr="https://i.pinimg.com/736x/23/af/81/23af81c07c9c987d1b9844debf1eafa3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89489" y="4505379"/>
            <a:ext cx="755321" cy="136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8" descr="https://i.pinimg.com/736x/60/87/44/60874486bb39fa20ea254cf7470931ce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5036" y="4951803"/>
            <a:ext cx="483531" cy="877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s://fodar.ru/upload/iblock/f8e/f8e25095dcc22214f759e02f3450cb35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97875" l="466" r="100000">
                        <a14:foregroundMark x1="24379" y1="26000" x2="36646" y2="13000"/>
                        <a14:foregroundMark x1="26708" y1="21000" x2="29503" y2="17625"/>
                        <a14:foregroundMark x1="26242" y1="21000" x2="23913" y2="336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38558" y="4569829"/>
            <a:ext cx="983687" cy="1346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87887" y="231820"/>
            <a:ext cx="70833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Только солнышко встало, пропели в деревне первые петухи, как Неваляшка проснулась. Собралась она обратно домой, день рождения отмечать и сестричек пригласить не забыла.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2138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431</TotalTime>
  <Words>74</Words>
  <Application>Microsoft Office PowerPoint</Application>
  <PresentationFormat>Экран 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Аеаррак Приппрр</dc:creator>
  <cp:lastModifiedBy>Аеаррак Приппрр</cp:lastModifiedBy>
  <cp:revision>62</cp:revision>
  <dcterms:created xsi:type="dcterms:W3CDTF">2022-03-30T18:53:51Z</dcterms:created>
  <dcterms:modified xsi:type="dcterms:W3CDTF">2022-04-18T17:08:35Z</dcterms:modified>
</cp:coreProperties>
</file>