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3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250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032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117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480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811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22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709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711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878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134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065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412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microsoft.com/office/2007/relationships/hdphoto" Target="../media/hdphoto5.wdp"/><Relationship Id="rId17" Type="http://schemas.microsoft.com/office/2007/relationships/hdphoto" Target="../media/hdphoto7.wdp"/><Relationship Id="rId2" Type="http://schemas.openxmlformats.org/officeDocument/2006/relationships/image" Target="../media/image3.jpeg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11" Type="http://schemas.openxmlformats.org/officeDocument/2006/relationships/image" Target="../media/image9.png"/><Relationship Id="rId5" Type="http://schemas.openxmlformats.org/officeDocument/2006/relationships/image" Target="../media/image5.png"/><Relationship Id="rId15" Type="http://schemas.openxmlformats.org/officeDocument/2006/relationships/image" Target="../media/image11.png"/><Relationship Id="rId10" Type="http://schemas.openxmlformats.org/officeDocument/2006/relationships/image" Target="../media/image8.png"/><Relationship Id="rId19" Type="http://schemas.microsoft.com/office/2007/relationships/hdphoto" Target="../media/hdphoto8.wdp"/><Relationship Id="rId4" Type="http://schemas.microsoft.com/office/2007/relationships/hdphoto" Target="../media/hdphoto2.wdp"/><Relationship Id="rId9" Type="http://schemas.microsoft.com/office/2007/relationships/hdphoto" Target="../media/hdphoto4.wdp"/><Relationship Id="rId1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s://sun9-79.userapi.com/impg/bqOmcriggCuG_nhpgosf1cHtRsB03WS_9cTr7Q/RVIBezw2FKA.jpg?size=800x480&amp;quality=96&amp;sign=be29a4edaa50e6bc7bab084db27a105e&amp;type=sh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iamondelectric.ru/images/2242/2241806/domik_polnocvet_ysadba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32" t="14103" r="11118" b="16470"/>
          <a:stretch/>
        </p:blipFill>
        <p:spPr bwMode="auto">
          <a:xfrm>
            <a:off x="1532587" y="811587"/>
            <a:ext cx="6291536" cy="575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8941" y="154546"/>
            <a:ext cx="5847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Быстро добрались куколки до дома Неваляшки.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459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5/thumbs/1620935768_6-phonoteka_org-p-fon-kvartira-multyashnaya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97" y="-1"/>
            <a:ext cx="9155597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ovdi.ru/upload/iblock/9fe/9fefc07840927edbefdc14fa67663d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310" b="95357" l="0" r="99667">
                        <a14:foregroundMark x1="19833" y1="29286" x2="22167" y2="19286"/>
                        <a14:foregroundMark x1="24500" y1="17381" x2="35667" y2="10000"/>
                        <a14:foregroundMark x1="23167" y1="17024" x2="26333" y2="14048"/>
                        <a14:foregroundMark x1="17000" y1="55595" x2="21667" y2="51310"/>
                        <a14:backgroundMark x1="36667" y1="89286" x2="41833" y2="903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525" y="4267298"/>
            <a:ext cx="1689519" cy="236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8" descr="https://i.pinimg.com/736x/60/87/44/60874486bb39fa20ea254cf7470931c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322" l="0" r="98462">
                        <a14:foregroundMark x1="13846" y1="47797" x2="19385" y2="72712"/>
                        <a14:foregroundMark x1="76615" y1="72712" x2="86462" y2="459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3194" y="3537569"/>
            <a:ext cx="555644" cy="100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s://i.pinimg.com/736x/23/af/81/23af81c07c9c987d1b9844debf1eafa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99437" y="4258481"/>
            <a:ext cx="1190795" cy="215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https://i.pinimg.com/736x/58/02/0d/58020d9dc8ff3fcfde81cbe78fcddf8f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637" l="0" r="99659">
                        <a14:foregroundMark x1="6826" y1="42831" x2="25256" y2="61162"/>
                        <a14:foregroundMark x1="27645" y1="43557" x2="38567" y2="65336"/>
                        <a14:foregroundMark x1="10580" y1="54809" x2="12969" y2="61343"/>
                        <a14:foregroundMark x1="15358" y1="63339" x2="32423" y2="64428"/>
                        <a14:foregroundMark x1="40614" y1="56261" x2="32765" y2="44465"/>
                        <a14:foregroundMark x1="60751" y1="43013" x2="72355" y2="63884"/>
                        <a14:foregroundMark x1="56655" y1="54265" x2="58020" y2="59165"/>
                        <a14:foregroundMark x1="74403" y1="54628" x2="91468" y2="44283"/>
                        <a14:foregroundMark x1="93515" y1="46461" x2="93515" y2="50454"/>
                        <a14:foregroundMark x1="67235" y1="46461" x2="75768" y2="41561"/>
                        <a14:backgroundMark x1="97611" y1="44828" x2="97611" y2="448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612" y="2546161"/>
            <a:ext cx="938916" cy="176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s://icon2.cleanpng.com/20180509/gwq/kisspng-matryoshka-doll-stock-photography-toy-5af325782b1ed7.7673107415258842801766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437" y="3019804"/>
            <a:ext cx="1270935" cy="244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9672" l="0" r="100000">
                        <a14:backgroundMark x1="9816" y1="39016" x2="14724" y2="7213"/>
                        <a14:backgroundMark x1="3067" y1="70164" x2="2454" y2="55410"/>
                        <a14:backgroundMark x1="8589" y1="3934" x2="87730" y2="3279"/>
                        <a14:backgroundMark x1="92638" y1="6557" x2="99387" y2="6754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38837" y="2134783"/>
            <a:ext cx="1560169" cy="2919333"/>
          </a:xfrm>
          <a:prstGeom prst="rect">
            <a:avLst/>
          </a:prstGeom>
        </p:spPr>
      </p:pic>
      <p:pic>
        <p:nvPicPr>
          <p:cNvPr id="12" name="Picture 4" descr="https://i.pinimg.com/236x/8e/75/f4/8e75f4628218b9ee1aeca6aec4244043--scrap.jpg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99369" l="42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844" y="4064069"/>
            <a:ext cx="1486109" cy="1945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img-fotki.yandex.ru/get/1022004/192698433.1aa/0_1a4404_e3a22214_orig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925" y="3446860"/>
            <a:ext cx="1381895" cy="158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4396" b="92308" l="7407" r="100000">
                        <a14:backgroundMark x1="17593" y1="57143" x2="20370" y2="68132"/>
                        <a14:backgroundMark x1="37037" y1="65934" x2="37037" y2="63187"/>
                        <a14:backgroundMark x1="85185" y1="24725" x2="92593" y2="47253"/>
                        <a14:backgroundMark x1="81481" y1="57692" x2="91667" y2="5494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37125" y="5036852"/>
            <a:ext cx="1139669" cy="1920553"/>
          </a:xfrm>
          <a:prstGeom prst="rect">
            <a:avLst/>
          </a:prstGeom>
        </p:spPr>
      </p:pic>
      <p:sp>
        <p:nvSpPr>
          <p:cNvPr id="14" name="Двойная волна 13"/>
          <p:cNvSpPr/>
          <p:nvPr/>
        </p:nvSpPr>
        <p:spPr>
          <a:xfrm>
            <a:off x="8369170" y="1339403"/>
            <a:ext cx="774830" cy="940158"/>
          </a:xfrm>
          <a:prstGeom prst="doubleWav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4" descr="https://i.ytimg.com/vi/CjSLd00nyoI/default.jpg"/>
          <p:cNvPicPr>
            <a:picLocks noChangeAspect="1" noChangeArrowheads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10000" b="90000" l="10000" r="90000">
                        <a14:backgroundMark x1="26667" y1="26667" x2="26667" y2="8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744" y="1354619"/>
            <a:ext cx="1233255" cy="924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40158" y="309093"/>
            <a:ext cx="55716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Неваляшка одела праздничное платье, на столе стоял большой вкусный торт, вокруг были лучшие друзья.  Праздник Неваляшки удался на славу! Спасибо сестрицы Матрешки!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563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433</TotalTime>
  <Words>34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63</cp:revision>
  <dcterms:created xsi:type="dcterms:W3CDTF">2022-03-30T18:53:51Z</dcterms:created>
  <dcterms:modified xsi:type="dcterms:W3CDTF">2022-04-18T17:10:49Z</dcterms:modified>
</cp:coreProperties>
</file>