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57" r:id="rId4"/>
    <p:sldId id="259" r:id="rId5"/>
    <p:sldId id="258" r:id="rId6"/>
    <p:sldId id="261" r:id="rId7"/>
    <p:sldId id="262" r:id="rId8"/>
    <p:sldId id="265" r:id="rId9"/>
    <p:sldId id="264" r:id="rId10"/>
    <p:sldId id="267" r:id="rId11"/>
    <p:sldId id="271" r:id="rId12"/>
    <p:sldId id="263" r:id="rId13"/>
    <p:sldId id="270" r:id="rId14"/>
    <p:sldId id="266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4660"/>
  </p:normalViewPr>
  <p:slideViewPr>
    <p:cSldViewPr>
      <p:cViewPr varScale="1">
        <p:scale>
          <a:sx n="83" d="100"/>
          <a:sy n="83" d="100"/>
        </p:scale>
        <p:origin x="-1642" y="-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0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6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16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57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56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89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3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374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5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67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058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BCC6A-0992-47F3-9A7C-95AB66754D8C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A2BE4-57F2-4874-A5E7-EC30B746D5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89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2\Desktop\Дикие\zima-zhivotnyj_m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-666845"/>
            <a:ext cx="10842843" cy="824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252520" cy="648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052736"/>
            <a:ext cx="87738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u="sng" dirty="0" smtClean="0"/>
              <a:t>Презентация к занятию по экологическому воспитанию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/>
              <a:t>с детьми старшей группы №8</a:t>
            </a:r>
          </a:p>
          <a:p>
            <a:pPr algn="ctr"/>
            <a:r>
              <a:rPr lang="ru-RU" sz="2800" dirty="0" smtClean="0"/>
              <a:t>Тема : «Как зимуют дикие животные».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937321" y="3164630"/>
            <a:ext cx="2331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/>
              <a:t>Выполнила  воспитатель</a:t>
            </a:r>
          </a:p>
          <a:p>
            <a:pPr algn="r"/>
            <a:r>
              <a:rPr lang="ru-RU" sz="1600" dirty="0" smtClean="0"/>
              <a:t>Белова М.В.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067943" y="6301922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2022 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2\Desktop\Дикие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8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53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2\Desktop\Дикие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365" y="21124"/>
            <a:ext cx="9166365" cy="683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8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2\Desktop\Дикие\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22" y="0"/>
            <a:ext cx="9160522" cy="687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5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2\Desktop\Дикие\i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60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2\Desktop\Дикие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8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2\Desktop\Дикие\H-VNqK3cMP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830"/>
            <a:ext cx="6840760" cy="683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9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2\Desktop\Дикие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3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2\Desktop\Дикие\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06"/>
            <a:ext cx="9146611" cy="685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3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2\Desktop\Дикие\ph_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5351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1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2\Desktop\Дикие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11" y="0"/>
            <a:ext cx="924001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0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2\Desktop\Дикие\955119_html_m40732d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99"/>
            <a:ext cx="9144000" cy="68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72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2\Desktop\Дикие\7d361640554b86ab1adef739951c69ab--forest-animals-winter-activi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2656"/>
            <a:ext cx="910365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5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2\Desktop\Дикие\61495bf395b3d9112f7f76e03087dd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5216246" cy="683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16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2\Desktop\Дикие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" y="0"/>
            <a:ext cx="91416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22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2\Desktop\Дикие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" y="1128"/>
            <a:ext cx="9133536" cy="685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24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28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User2</dc:creator>
  <cp:lastModifiedBy>User2</cp:lastModifiedBy>
  <cp:revision>6</cp:revision>
  <dcterms:created xsi:type="dcterms:W3CDTF">2020-09-28T12:12:58Z</dcterms:created>
  <dcterms:modified xsi:type="dcterms:W3CDTF">2022-04-10T11:50:17Z</dcterms:modified>
</cp:coreProperties>
</file>