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73" r:id="rId6"/>
    <p:sldId id="262" r:id="rId7"/>
    <p:sldId id="263" r:id="rId8"/>
    <p:sldId id="264" r:id="rId9"/>
    <p:sldId id="265" r:id="rId10"/>
    <p:sldId id="274" r:id="rId11"/>
    <p:sldId id="266" r:id="rId12"/>
    <p:sldId id="267" r:id="rId13"/>
    <p:sldId id="268" r:id="rId14"/>
    <p:sldId id="271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65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Tomas\Desktop\381333_i-am-hap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86409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Our goal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120680" cy="85010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dirty="0" err="1" smtClean="0"/>
              <a:t>Мн</a:t>
            </a:r>
            <a:r>
              <a:rPr lang="en-US" dirty="0" smtClean="0"/>
              <a:t>.</a:t>
            </a:r>
            <a:r>
              <a:rPr lang="ru-RU" dirty="0" smtClean="0"/>
              <a:t>число им. сущ.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err="1" smtClean="0"/>
              <a:t>Сущ.+</a:t>
            </a:r>
            <a:r>
              <a:rPr lang="ru-RU" sz="4400" dirty="0" smtClean="0"/>
              <a:t> </a:t>
            </a:r>
            <a:r>
              <a:rPr lang="en-US" sz="4400" dirty="0" smtClean="0"/>
              <a:t>s (</a:t>
            </a:r>
            <a:r>
              <a:rPr lang="en-US" sz="4400" dirty="0" err="1" smtClean="0"/>
              <a:t>es</a:t>
            </a:r>
            <a:r>
              <a:rPr lang="en-US" sz="4400" dirty="0" smtClean="0"/>
              <a:t>)</a:t>
            </a:r>
            <a:r>
              <a:rPr lang="ru-RU" sz="4400" dirty="0" smtClean="0"/>
              <a:t>   </a:t>
            </a:r>
            <a:endParaRPr lang="en-US" sz="4400" dirty="0" smtClean="0"/>
          </a:p>
          <a:p>
            <a:pPr>
              <a:buNone/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Но:</a:t>
            </a:r>
          </a:p>
          <a:p>
            <a:pPr>
              <a:buNone/>
            </a:pPr>
            <a:r>
              <a:rPr lang="en-US" sz="4400" dirty="0" smtClean="0"/>
              <a:t>A mouse-mice</a:t>
            </a:r>
          </a:p>
          <a:p>
            <a:pPr>
              <a:buNone/>
            </a:pPr>
            <a:r>
              <a:rPr lang="en-US" sz="4400" dirty="0" smtClean="0"/>
              <a:t>A fish-fish</a:t>
            </a:r>
          </a:p>
          <a:p>
            <a:pPr>
              <a:buNone/>
            </a:pPr>
            <a:r>
              <a:rPr lang="en-US" sz="4400" dirty="0" smtClean="0"/>
              <a:t>A foot-feet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2520280" cy="850106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Choose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1) 2 cats is\am\are sitting on the table</a:t>
            </a:r>
          </a:p>
          <a:p>
            <a:r>
              <a:rPr lang="en-US" sz="4000" dirty="0" smtClean="0"/>
              <a:t>2) Mice like\likes cheese</a:t>
            </a:r>
          </a:p>
          <a:p>
            <a:r>
              <a:rPr lang="en-US" sz="4000" dirty="0" smtClean="0"/>
              <a:t>3) Wolves is\am\are angry</a:t>
            </a:r>
          </a:p>
          <a:p>
            <a:r>
              <a:rPr lang="en-US" sz="4000" dirty="0" smtClean="0"/>
              <a:t>4) A small fish swim\swims in the river</a:t>
            </a:r>
          </a:p>
          <a:p>
            <a:r>
              <a:rPr lang="en-US" sz="4000" dirty="0" smtClean="0"/>
              <a:t>5) My feet is\am\are tired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3816424" cy="778098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Check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1) 2 cats are sitting on the table</a:t>
            </a:r>
          </a:p>
          <a:p>
            <a:r>
              <a:rPr lang="en-US" sz="4000" dirty="0" smtClean="0"/>
              <a:t>2) Mice like cheese</a:t>
            </a:r>
          </a:p>
          <a:p>
            <a:r>
              <a:rPr lang="en-US" sz="4000" dirty="0" smtClean="0"/>
              <a:t>3) Wolves are angry</a:t>
            </a:r>
          </a:p>
          <a:p>
            <a:r>
              <a:rPr lang="en-US" sz="4000" dirty="0" smtClean="0"/>
              <a:t>4) A small fish swims in the river</a:t>
            </a:r>
          </a:p>
          <a:p>
            <a:r>
              <a:rPr lang="en-US" sz="4000" dirty="0" smtClean="0"/>
              <a:t>5) My feet are tired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One, two, three! Shine, the Tree!</a:t>
            </a:r>
            <a:endParaRPr lang="ru-RU" dirty="0"/>
          </a:p>
        </p:txBody>
      </p:sp>
      <p:pic>
        <p:nvPicPr>
          <p:cNvPr id="4" name="Picture 2" descr="http://demiart.ru/forum/uploads/post-18301-11656647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5492"/>
          <a:stretch>
            <a:fillRect/>
          </a:stretch>
        </p:blipFill>
        <p:spPr bwMode="auto">
          <a:xfrm>
            <a:off x="1187624" y="803562"/>
            <a:ext cx="6696744" cy="6054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One, two, three! Shine, the Tree!</a:t>
            </a:r>
            <a:endParaRPr lang="ru-RU" dirty="0"/>
          </a:p>
        </p:txBody>
      </p:sp>
      <p:pic>
        <p:nvPicPr>
          <p:cNvPr id="6" name="Picture 3" descr="C:\Users\Tomas\Desktop\44479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861038"/>
            <a:ext cx="5760640" cy="6004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3600400" cy="850106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Home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стр. 37 упр. 7,10 (чтение)</a:t>
            </a:r>
          </a:p>
          <a:p>
            <a:r>
              <a:rPr lang="ru-RU" dirty="0" smtClean="0"/>
              <a:t>Выучить правило и слова исключения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+ составить предложения со словами исключениями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C:\Users\Tomas\Desktop\1227428908_cristmas_psd.jpg"/>
          <p:cNvPicPr>
            <a:picLocks noChangeAspect="1" noChangeArrowheads="1"/>
          </p:cNvPicPr>
          <p:nvPr/>
        </p:nvPicPr>
        <p:blipFill>
          <a:blip r:embed="rId2" cstate="print"/>
          <a:srcRect r="901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ятно 1 6"/>
          <p:cNvSpPr/>
          <p:nvPr/>
        </p:nvSpPr>
        <p:spPr>
          <a:xfrm>
            <a:off x="3851920" y="836712"/>
            <a:ext cx="5292080" cy="2952328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Year</a:t>
            </a:r>
            <a:endParaRPr lang="ru-RU" sz="4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619672" y="188640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76056" y="4221088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72200" y="0"/>
            <a:ext cx="2520280" cy="908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59632" y="1484784"/>
            <a:ext cx="208823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164288" y="3429000"/>
            <a:ext cx="1979712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923928" y="764704"/>
            <a:ext cx="165618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03848" y="2132856"/>
            <a:ext cx="115212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380312" y="908720"/>
            <a:ext cx="432048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444208" y="3068960"/>
            <a:ext cx="72008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8316416" y="2780928"/>
            <a:ext cx="36004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C:\Users\Tomas\Desktop\setwalls_ru-1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0"/>
            <a:ext cx="1728192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5-конечная звезда 24"/>
          <p:cNvSpPr/>
          <p:nvPr/>
        </p:nvSpPr>
        <p:spPr>
          <a:xfrm>
            <a:off x="2051720" y="1556792"/>
            <a:ext cx="720080" cy="648072"/>
          </a:xfrm>
          <a:prstGeom prst="star5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demiart.ru/forum/uploads/post-18301-11656647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"/>
            <a:ext cx="72728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Tomas\Desktop\1320359769_ss_christmas_and_new_year_backgrounds_vector_7_70-mb_shutterstock_215346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Tomas\Desktop\setwalls_ru-1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81736"/>
            <a:ext cx="3168352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Tomas\Desktop\iCA921HU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2486788" cy="3240360"/>
          </a:xfrm>
          <a:prstGeom prst="rect">
            <a:avLst/>
          </a:prstGeom>
          <a:noFill/>
        </p:spPr>
      </p:pic>
      <p:pic>
        <p:nvPicPr>
          <p:cNvPr id="3081" name="Picture 9" descr="C:\Users\Tomas\Desktop\125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0332" y="3993232"/>
            <a:ext cx="2203668" cy="2864768"/>
          </a:xfrm>
          <a:prstGeom prst="rect">
            <a:avLst/>
          </a:prstGeom>
          <a:noFill/>
        </p:spPr>
      </p:pic>
      <p:pic>
        <p:nvPicPr>
          <p:cNvPr id="3082" name="Picture 10" descr="C:\Users\Tomas\Desktop\3599b8a90502cefd7248a62b1d3c59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55063" y="260648"/>
            <a:ext cx="2388937" cy="3168352"/>
          </a:xfrm>
          <a:prstGeom prst="rect">
            <a:avLst/>
          </a:prstGeom>
          <a:noFill/>
        </p:spPr>
      </p:pic>
      <p:pic>
        <p:nvPicPr>
          <p:cNvPr id="3085" name="Picture 13" descr="C:\Users\Tomas\Desktop\cartoon-monkey-hanging-115948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1700808"/>
            <a:ext cx="1477963" cy="1870075"/>
          </a:xfrm>
          <a:prstGeom prst="rect">
            <a:avLst/>
          </a:prstGeom>
          <a:noFill/>
        </p:spPr>
      </p:pic>
      <p:pic>
        <p:nvPicPr>
          <p:cNvPr id="3083" name="Picture 11" descr="C:\Users\Tomas\Desktop\iCABA8KP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0"/>
            <a:ext cx="1800200" cy="2162252"/>
          </a:xfrm>
          <a:prstGeom prst="rect">
            <a:avLst/>
          </a:prstGeom>
          <a:noFill/>
        </p:spPr>
      </p:pic>
      <p:pic>
        <p:nvPicPr>
          <p:cNvPr id="3086" name="Picture 14" descr="C:\Users\Tomas\Desktop\%20%20~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4221088"/>
            <a:ext cx="3456384" cy="1728192"/>
          </a:xfrm>
          <a:prstGeom prst="rect">
            <a:avLst/>
          </a:prstGeom>
          <a:noFill/>
        </p:spPr>
      </p:pic>
      <p:pic>
        <p:nvPicPr>
          <p:cNvPr id="3078" name="Picture 6" descr="C:\Users\Tomas\Desktop\bougie-danniversaire-chiffre-5-wilton-wilton-2811-910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10" cstate="print"/>
          <a:srcRect l="29167" t="12500" r="20833" b="8333"/>
          <a:stretch>
            <a:fillRect/>
          </a:stretch>
        </p:blipFill>
        <p:spPr bwMode="auto">
          <a:xfrm>
            <a:off x="179512" y="4653136"/>
            <a:ext cx="1224136" cy="1938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Our theme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Имя существительное. Множественное число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/>
          </a:p>
          <a:p>
            <a:pPr algn="ctr">
              <a:buNone/>
            </a:pPr>
            <a:r>
              <a:rPr lang="en-US" sz="6600" dirty="0" smtClean="0"/>
              <a:t>A TREE- TREE</a:t>
            </a:r>
            <a:r>
              <a:rPr lang="en-US" sz="6600" dirty="0" smtClean="0">
                <a:solidFill>
                  <a:srgbClr val="FF0000"/>
                </a:solidFill>
              </a:rPr>
              <a:t>S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9458" name="Picture 2" descr="C:\Users\Tomas\Desktop\9784_962_9784_r1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01008"/>
            <a:ext cx="1721307" cy="2592288"/>
          </a:xfrm>
          <a:prstGeom prst="rect">
            <a:avLst/>
          </a:prstGeom>
          <a:noFill/>
        </p:spPr>
      </p:pic>
      <p:pic>
        <p:nvPicPr>
          <p:cNvPr id="5" name="Picture 2" descr="http://demiart.ru/forum/uploads/post-18301-11656647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005064"/>
            <a:ext cx="1650954" cy="1556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051720" y="1412776"/>
            <a:ext cx="3096344" cy="576064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A DOG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780928"/>
            <a:ext cx="3024336" cy="57606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 TREE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62562" y="2395133"/>
            <a:ext cx="2808312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A HOUSE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149080"/>
            <a:ext cx="2952328" cy="5760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A WOLF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077072"/>
            <a:ext cx="302433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A MONKEY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5805264"/>
            <a:ext cx="2664296" cy="6480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 CITY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620688"/>
            <a:ext cx="2880320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A MOUSE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04664"/>
            <a:ext cx="3168352" cy="6480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 FISH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522920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A FOOT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6"/>
          <a:ext cx="8229600" cy="65253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DOG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DOGS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TREE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TREES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MONKEY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MONKEYS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HOUSE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HOUSES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CITY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CITIES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WOLF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WOLVES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MOUSE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MICE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FOOT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FEET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FISH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FISH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6"/>
          <a:ext cx="8229600" cy="652538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DOG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DOGS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TREE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TREES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MONKEY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MONKEYS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HOUSE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HOUSES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CIT</a:t>
                      </a:r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CIT</a:t>
                      </a:r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4000" dirty="0" smtClean="0"/>
                        <a:t>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 WOL</a:t>
                      </a:r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WOL</a:t>
                      </a:r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V</a:t>
                      </a:r>
                      <a:r>
                        <a:rPr lang="en-US" sz="4000" dirty="0" smtClean="0"/>
                        <a:t>ES</a:t>
                      </a:r>
                      <a:endParaRPr lang="ru-RU" sz="4000" dirty="0"/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 MOUSE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MICE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 FOOT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FEET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5043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A FISH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FISH</a:t>
                      </a:r>
                      <a:endParaRPr lang="ru-RU" sz="4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222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 </vt:lpstr>
      <vt:lpstr>Слайд 4</vt:lpstr>
      <vt:lpstr>Our theme</vt:lpstr>
      <vt:lpstr>Слайд 6</vt:lpstr>
      <vt:lpstr>Слайд 7</vt:lpstr>
      <vt:lpstr>Слайд 8</vt:lpstr>
      <vt:lpstr>Слайд 9</vt:lpstr>
      <vt:lpstr>Our goal</vt:lpstr>
      <vt:lpstr>Мн.число им. сущ.</vt:lpstr>
      <vt:lpstr>Choose</vt:lpstr>
      <vt:lpstr>Check</vt:lpstr>
      <vt:lpstr>One, two, three! Shine, the Tree!</vt:lpstr>
      <vt:lpstr>One, two, three! Shine, the Tree!</vt:lpstr>
      <vt:lpstr>Home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Tomas</dc:creator>
  <cp:lastModifiedBy>В26</cp:lastModifiedBy>
  <cp:revision>19</cp:revision>
  <dcterms:created xsi:type="dcterms:W3CDTF">2016-12-09T11:18:45Z</dcterms:created>
  <dcterms:modified xsi:type="dcterms:W3CDTF">2016-12-12T06:26:46Z</dcterms:modified>
</cp:coreProperties>
</file>