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8" r:id="rId6"/>
    <p:sldId id="271" r:id="rId7"/>
    <p:sldId id="260" r:id="rId8"/>
    <p:sldId id="261" r:id="rId9"/>
    <p:sldId id="262" r:id="rId10"/>
    <p:sldId id="263" r:id="rId11"/>
    <p:sldId id="269" r:id="rId12"/>
    <p:sldId id="264" r:id="rId13"/>
    <p:sldId id="270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26" y="8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248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129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0797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745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1655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379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776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91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987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61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588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356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398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565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80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7C81E-88C3-4596-A1A8-26A969FF4FC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00E0BB-2C64-4D6A-B1F3-5678A494CD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956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4294967295" type="subTitle"/>
          </p:nvPr>
        </p:nvSpPr>
        <p:spPr>
          <a:xfrm>
            <a:off x="0" y="254000"/>
            <a:ext cx="11569700" cy="838200"/>
          </a:xfrm>
        </p:spPr>
        <p:txBody>
          <a:bodyPr>
            <a:normAutofit fontScale="92500" lnSpcReduction="10000"/>
          </a:bodyPr>
          <a:lstStyle/>
          <a:p>
            <a:pPr algn="ctr" indent="0" marL="0">
              <a:buNone/>
            </a:pPr>
            <a:r>
              <a:rPr b="1" dirty="0" lang="ru-RU" sz="24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Федеральное казенное дошкольное образовательное учреждение</a:t>
            </a:r>
          </a:p>
          <a:p>
            <a:pPr algn="ctr" indent="0" marL="0">
              <a:buNone/>
            </a:pPr>
            <a:r>
              <a:rPr b="1" dirty="0" lang="ru-RU" sz="24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детский сад комбинированного вида «Росинка» г.Кузнецк-12</a:t>
            </a:r>
          </a:p>
          <a:p>
            <a:endParaRPr dirty="0" lang="ru-RU"/>
          </a:p>
        </p:txBody>
      </p:sp>
      <p:sp>
        <p:nvSpPr>
          <p:cNvPr id="2" name="Заголовок 1"/>
          <p:cNvSpPr>
            <a:spLocks noGrp="1"/>
          </p:cNvSpPr>
          <p:nvPr>
            <p:ph idx="4294967295" type="ctrTitle"/>
          </p:nvPr>
        </p:nvSpPr>
        <p:spPr>
          <a:xfrm>
            <a:off x="0" y="1092200"/>
            <a:ext cx="11569700" cy="1244600"/>
          </a:xfrm>
        </p:spPr>
        <p:txBody>
          <a:bodyPr>
            <a:normAutofit fontScale="90000"/>
          </a:bodyPr>
          <a:lstStyle/>
          <a:p>
            <a:pPr algn="ctr"/>
            <a:r>
              <a:rPr b="1" dirty="0" lang="ru-RU" sz="36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«Игровые технологии в обучении </a:t>
            </a:r>
            <a:r>
              <a:rPr b="1" dirty="0" lang="ru-RU" smtClean="0" sz="36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детей дошкольного возраста правилам </a:t>
            </a:r>
            <a:r>
              <a:rPr b="1" dirty="0" lang="ru-RU" sz="36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дорожного движения</a:t>
            </a:r>
            <a:r>
              <a:rPr b="1" dirty="0" lang="ru-RU" smtClean="0" sz="36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  <a:br>
              <a:rPr b="1" dirty="0" lang="ru-RU" smtClean="0" sz="36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                                    </a:t>
            </a:r>
            <a:r>
              <a:rPr b="1" dirty="0" lang="ru-RU" smtClean="0" sz="31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 </a:t>
            </a:r>
            <a:r>
              <a:rPr b="1" dirty="0" err="1" lang="ru-RU" smtClean="0" sz="31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Паклова</a:t>
            </a:r>
            <a:r>
              <a:rPr b="1" dirty="0" lang="ru-RU" smtClean="0" sz="31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А.В. </a:t>
            </a:r>
            <a:r>
              <a:rPr b="1" dirty="0" lang="ru-RU" smtClean="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  </a:t>
            </a:r>
            <a:endParaRPr b="1" dirty="0" lang="ru-RU" sz="360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" r="19"/>
          <a:stretch/>
        </p:blipFill>
        <p:spPr>
          <a:xfrm>
            <a:off x="685801" y="2336800"/>
            <a:ext cx="5732075" cy="431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086" y="2222500"/>
            <a:ext cx="4688327" cy="352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75184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177801"/>
            <a:ext cx="119126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Технология «ТРИЗ»</a:t>
            </a:r>
            <a:r>
              <a:rPr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 (теория решения изобретательских задач</a:t>
            </a:r>
            <a:r>
              <a:rPr dirty="0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)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Технология позволяет использовать нетрадиционные формы работы, которые ставят ребенка в позицию думающего человека. Данная технология способствует развитию таких качеств как мышление, гибкость, подвижность, системность, стремления к новизне, речи и творческому воображению.</a:t>
            </a:r>
            <a:r>
              <a:rPr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-</a:t>
            </a:r>
            <a:r>
              <a:rPr dirty="0" lang="ru-RU" sz="20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метод Синектика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«Светофор», «Автомобили», «Умелый пешеход».</a:t>
            </a:r>
          </a:p>
          <a:p>
            <a:endParaRPr dirty="0" lang="ru-RU" smtClean="0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               </a:t>
            </a:r>
          </a:p>
          <a:p>
            <a:endParaRPr dirty="0" lang="ru-RU" smtClean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 smtClean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 smtClean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</a:p>
          <a:p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 smtClean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 smtClean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 smtClean="0" sz="20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-метод </a:t>
            </a:r>
            <a:r>
              <a:rPr dirty="0" lang="ru-RU" sz="20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мозгового штурма </a:t>
            </a:r>
            <a:br>
              <a:rPr dirty="0" lang="ru-RU" sz="20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Минутки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безопасности</a:t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Хорошо-плохо, найди ошибку, разрешается-запрещается</a:t>
            </a:r>
          </a:p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z="20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- метод фокальных объектов   </a:t>
            </a:r>
            <a:br>
              <a:rPr dirty="0" lang="ru-RU" sz="20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Нестандартные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задания для своих друзей.</a:t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      </a:t>
            </a:r>
            <a:r>
              <a:rPr dirty="0" lang="ru-RU" sz="2000"/>
              <a:t> 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  <a:b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10" y="1702229"/>
            <a:ext cx="4333790" cy="32503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 r="75"/>
          <a:stretch/>
        </p:blipFill>
        <p:spPr>
          <a:xfrm>
            <a:off x="6630231" y="1803829"/>
            <a:ext cx="4519538" cy="3930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8986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" r="-60"/>
          <a:stretch/>
        </p:blipFill>
        <p:spPr>
          <a:xfrm>
            <a:off x="8204201" y="3627060"/>
            <a:ext cx="3427700" cy="29624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" r="60"/>
          <a:stretch/>
        </p:blipFill>
        <p:spPr>
          <a:xfrm>
            <a:off x="179229" y="1300059"/>
            <a:ext cx="2462371" cy="32389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268" r="48"/>
          <a:stretch/>
        </p:blipFill>
        <p:spPr>
          <a:xfrm>
            <a:off x="2732403" y="3496151"/>
            <a:ext cx="3153885" cy="32242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" r="-41"/>
          <a:stretch/>
        </p:blipFill>
        <p:spPr>
          <a:xfrm>
            <a:off x="4309346" y="841465"/>
            <a:ext cx="3755154" cy="26198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400" y="241301"/>
            <a:ext cx="8991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marL="285750">
              <a:buFontTx/>
              <a:buChar char="-"/>
            </a:pPr>
            <a:r>
              <a:rPr dirty="0" lang="ru-RU" smtClean="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метод </a:t>
            </a:r>
            <a:r>
              <a:rPr dirty="0" lang="ru-RU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моделирования маленькими человечками  </a:t>
            </a:r>
            <a:endParaRPr dirty="0" lang="ru-RU" smtClean="0">
              <a:solidFill>
                <a:srgbClr val="C0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Игры «Светофор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», «Колесо»</a:t>
            </a:r>
          </a:p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    </a:t>
            </a:r>
            <a:r>
              <a:rPr dirty="0" lang="ru-RU"/>
              <a:t> 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70644381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3200" y="177800"/>
            <a:ext cx="113919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Здоровьесберегающие </a:t>
            </a:r>
            <a:r>
              <a:rPr b="1" dirty="0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технологии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 процессе игр у детей закрепляются и совершенствуются навыки и умения действовать в непрерывно изменяющихся условиях, наилучшим образом реагировать на неожиданную новую ситуацию.</a:t>
            </a:r>
          </a:p>
          <a:p>
            <a:r>
              <a:rPr dirty="0" lang="ru-RU"/>
              <a:t> 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Подвижные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игры «Тиши едешь -дальше будешь», «Такси», «Море, небо, дорога», «Трамвай», «К дорожным знакам», «Воробушки и автомобиль», «Цветные автомобили», «Ловкий пешеход», «Пешеходы и транспорт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90" y="1769426"/>
            <a:ext cx="3221169" cy="2415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3" l="-468" r="-20"/>
          <a:stretch/>
        </p:blipFill>
        <p:spPr>
          <a:xfrm>
            <a:off x="5170334" y="1712796"/>
            <a:ext cx="3541865" cy="21861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 r="44"/>
          <a:stretch/>
        </p:blipFill>
        <p:spPr>
          <a:xfrm>
            <a:off x="3348759" y="3898899"/>
            <a:ext cx="4089401" cy="28067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705" y="2165582"/>
            <a:ext cx="3000024" cy="400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66646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8000" y="393700"/>
            <a:ext cx="863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Игры-соревнования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«Водители, на старт», «Чья машина», «Передай жезл», «Красный, желтый, зеленый» способствуют развитию координации движений. </a:t>
            </a:r>
            <a:endParaRPr dirty="0"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"/>
          <a:stretch/>
        </p:blipFill>
        <p:spPr>
          <a:xfrm>
            <a:off x="508000" y="1231900"/>
            <a:ext cx="3750355" cy="36358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90" r="-22"/>
          <a:stretch/>
        </p:blipFill>
        <p:spPr>
          <a:xfrm>
            <a:off x="7022684" y="1040031"/>
            <a:ext cx="2333641" cy="36081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6" r="-12"/>
          <a:stretch/>
        </p:blipFill>
        <p:spPr>
          <a:xfrm>
            <a:off x="9568649" y="602565"/>
            <a:ext cx="2425905" cy="30296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680" y="3327400"/>
            <a:ext cx="2449107" cy="326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13182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934" y="177800"/>
            <a:ext cx="1181651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Мнемотехника</a:t>
            </a:r>
            <a:r>
              <a:rPr dirty="0" lang="ru-RU" sz="2000">
                <a:latin charset="0" panose="02020603050405020304" pitchFamily="18" typeface="Times New Roman"/>
                <a:cs charset="0" panose="02020603050405020304" pitchFamily="18" typeface="Times New Roman"/>
              </a:rPr>
              <a:t>-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 система различных приемов, облегчающих запоминание и увеличивающих объем памяти путем образования дополнительных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ассоциаций. Для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этого достаточно схематичного изображения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отдельных частей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, что облегчит запоминание и последующее воспроизведение целостного образа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в рифмованной форме. Работа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по овладению мнемотехникой строится от простого к сложному и  начинается с 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мнемоквадратов, а затем мнемодорожек. Для детей подготовила материал для изучения правил дорожного движения.</a:t>
            </a:r>
          </a:p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Например: «Переходи дорогу по зебре»</a:t>
            </a:r>
          </a:p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«Нельзя перебегать проезжую часть»</a:t>
            </a:r>
          </a:p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«Переходи дорогу держа взрослого за руку»</a:t>
            </a:r>
          </a:p>
          <a:p>
            <a:r>
              <a:rPr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«Не переходи дорогу на красный свет»</a:t>
            </a:r>
          </a:p>
          <a:p>
            <a:endParaRPr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 smtClean="0">
              <a:solidFill>
                <a:schemeClr val="tx2">
                  <a:lumMod val="75000"/>
                </a:schemeClr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89" y="4129484"/>
            <a:ext cx="3149600" cy="2362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294" y="2895600"/>
            <a:ext cx="5003800" cy="3752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0" r="-60"/>
          <a:stretch/>
        </p:blipFill>
        <p:spPr>
          <a:xfrm>
            <a:off x="8819320" y="3275672"/>
            <a:ext cx="3162300" cy="321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5815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300" y="254000"/>
            <a:ext cx="11544300" cy="6081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Применение различных игровых технологий способствует развитию   познавательных интересов, логическому мышлению, творческим способностям, умению обобщать, рассуждать, развивать   внимательность, быстроту реакции на слово или  сигнал, ориентироваться в окружающей обстановке; воспитывать выдержку, терпение в достижении цели.</a:t>
            </a:r>
          </a:p>
          <a:p>
            <a:pPr>
              <a:lnSpc>
                <a:spcPts val="105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Ценность многих игр заключается в том, что их можно изготовить своими руками вместе с детьми из разного материала, а также придумать разные варианты игр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Таким образом, игровые технологии являются одной из уникальных форм обучения, у детей через игру сформировываются основы безопасного поведения на дороге, систематизируются  знания о правилах дорожного движения, они учатся их применять в разнообразных жизненных ситуациях.</a:t>
            </a:r>
          </a:p>
          <a:p>
            <a:pPr>
              <a:spcAft>
                <a:spcPts val="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68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279400"/>
            <a:ext cx="116205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Федеральное казенное дошкольное образовательное учреждение</a:t>
            </a:r>
          </a:p>
          <a:p>
            <a:pPr algn="ctr"/>
            <a:r>
              <a:rPr b="1" dirty="0" lang="ru-RU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детский сад комбинированного вида «Росинка» </a:t>
            </a:r>
            <a:r>
              <a:rPr b="1" dirty="0" lang="ru-RU" smtClean="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г.Кузнецк-12</a:t>
            </a:r>
          </a:p>
          <a:p>
            <a:pPr algn="ctr"/>
            <a:endParaRPr b="1" dirty="0" lang="ru-RU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lang="ru-RU" smtClean="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lang="ru-RU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lang="ru-RU" smtClean="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lang="ru-RU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lang="ru-RU" smtClean="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lang="ru-RU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lang="ru-RU" smtClean="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b="1" dirty="0" lang="ru-RU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lang="ru-RU" smtClean="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                                                                                               </a:t>
            </a:r>
            <a:r>
              <a:rPr b="1" dirty="0" lang="ru-RU" smtClean="0" sz="44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Спасибо за внимание!</a:t>
            </a:r>
            <a:endParaRPr b="1" dirty="0" lang="ru-RU" sz="440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99200" y="3429000"/>
            <a:ext cx="38735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b="1" dirty="0" lang="ru-RU" smtClean="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b="1" dirty="0" lang="ru-RU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b="1" dirty="0" lang="ru-RU" smtClean="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b="1" dirty="0" lang="ru-RU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b="1" dirty="0" lang="ru-RU" smtClean="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b="1" dirty="0" lang="ru-RU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b="1" dirty="0" lang="ru-RU" smtClean="0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b="1" dirty="0" lang="ru-RU">
              <a:solidFill>
                <a:srgbClr val="7030A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b="1" dirty="0" lang="ru-RU" smtClean="0" sz="20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</a:t>
            </a:r>
            <a:r>
              <a:rPr b="1" dirty="0" lang="ru-RU" sz="20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: </a:t>
            </a:r>
            <a:r>
              <a:rPr b="1" dirty="0" err="1" lang="ru-RU" sz="20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Паклова</a:t>
            </a:r>
            <a:r>
              <a:rPr b="1" dirty="0" lang="ru-RU" sz="2000">
                <a:solidFill>
                  <a:srgbClr val="7030A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А.В. </a:t>
            </a:r>
            <a:endParaRPr dirty="0" lang="ru-RU" sz="200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71500" y="1054540"/>
            <a:ext cx="5359400" cy="56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800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700" y="165100"/>
            <a:ext cx="1168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детского дорожно-транспортного травматизма – проблема всего общества. Обучение детей правильному поведению на дорогах необходимо начинать с раннего возраста. Задача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воспитать из сегодняшних дошкольников грамотных и дисциплинированных участников дорожного движения.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Возрастающая плотность уличного движения делает дороги все более опасными для детей и, соответственно, вопросы профилактики детского дорожно-транспортного травматизма не теряют своей актуальности.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воспитания безопасного поведения на улицах и дорогах у детей дошкольного возраста являются составной частью многих современных комплексных программ.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реализации ФГОС ДО личность ребенка выводиться на первый план и все дошкольное детство посвящается игре. Использования игровых технологий способствуют развитию индивидуальности дошкольника. Это является фундаментом всего образовательного процесса.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игровой технологии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-не менять ребенка и не переделывать его, не учить его каким-то специальным поведенческим навыкам, а дать возможность «прожить» в игре волнующие его ситуации при полном внимании и сопереживании взрослого.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игровых технологий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Достигнуть высокого уровня мотивации осознанной потребности в условии знаний и умений за счет собственной активности ребенка.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средства активизирующие деятельность детей и повышение ее результативности.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воспитательный процесс управляемым.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 хочу предложить вашему вниманию игровые технологии, 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я применяю в работе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ознакомлении детей с основными азами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дорожного движения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или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для их закрепления.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45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900" y="279401"/>
            <a:ext cx="117729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педагогической деятельности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   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настольно-печатные игры: «Разрезные картинки», «Угадай дорожный знак», «Умный светофор»;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игры-викторины: «Что? Где? Когда?»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интеллектуальные игры: кроссворды, ребусы, лабиринты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игры-рисунки: «Пройди  по ровной (извилистой, узкой,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широкой) дороге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                                                                                         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сюжетно-ролевые игры: «Автобус», «Метро», «Пешеходы и водители»;                      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«Светофор», «Водители», «Угадай, какой знак»; «Добрые и плохие поступки»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театрализованные игры: «Случай в автобусе», «В метро»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игры-путешествия «В стране дорожных знаков»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игры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«Невнимательный художник», «Что изменилось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всех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этих игр изготовила развивающие пособия.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20" y="4077410"/>
            <a:ext cx="2215545" cy="27805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285" y="4242071"/>
            <a:ext cx="3268358" cy="24512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846" y="4077410"/>
            <a:ext cx="3707453" cy="278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24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" r="-29"/>
          <a:stretch/>
        </p:blipFill>
        <p:spPr>
          <a:xfrm>
            <a:off x="366000" y="1453298"/>
            <a:ext cx="3213100" cy="24312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" r="18"/>
          <a:stretch/>
        </p:blipFill>
        <p:spPr>
          <a:xfrm>
            <a:off x="1193800" y="4095637"/>
            <a:ext cx="4218836" cy="25740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672" y="945298"/>
            <a:ext cx="2829057" cy="3772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592" y="2841935"/>
            <a:ext cx="2870845" cy="382779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5100" y="622301"/>
            <a:ext cx="4889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Сюжетно-ролевая игра: «</a:t>
            </a:r>
            <a:r>
              <a:rPr b="1" dirty="0" lang="ru-RU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Пешеходы и водители</a:t>
            </a:r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 </a:t>
            </a:r>
            <a:r>
              <a:rPr b="1" dirty="0" lang="ru-RU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  </a:t>
            </a:r>
            <a:endParaRPr dirty="0" lang="ru-RU" sz="240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12636" y="114301"/>
            <a:ext cx="4252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Настольно-печатная игра: </a:t>
            </a:r>
            <a:r>
              <a:rPr b="1" dirty="0" lang="ru-RU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«Разрезные картинки</a:t>
            </a:r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  <a:endParaRPr b="1" dirty="0" lang="ru-RU" sz="24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22814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201" y="304801"/>
            <a:ext cx="1097279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Игры способствуют усвоению детьми дошкольного возраста первоначальных знаний о правилах безопасного поведения на улице.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</a:p>
          <a:p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Игры-рисунки: «Пройди по дорожке»</a:t>
            </a:r>
            <a:r>
              <a:rPr b="1" dirty="0" lang="ru-RU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             </a:t>
            </a: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                    </a:t>
            </a:r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                  </a:t>
            </a:r>
            <a:endParaRPr dirty="0"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6" y="1690799"/>
            <a:ext cx="2844799" cy="21335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" r="-14"/>
          <a:stretch/>
        </p:blipFill>
        <p:spPr>
          <a:xfrm>
            <a:off x="2082800" y="4006634"/>
            <a:ext cx="3475122" cy="25211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943600" y="1409700"/>
            <a:ext cx="568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Дидактическая игра: «Добрые </a:t>
            </a:r>
            <a:r>
              <a:rPr b="1" dirty="0" lang="ru-RU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 плохие поступки»</a:t>
            </a:r>
            <a:br>
              <a:rPr b="1" dirty="0" lang="ru-RU" sz="2400">
                <a:solidFill>
                  <a:srgbClr val="C0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 sz="240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8" r="65"/>
          <a:stretch/>
        </p:blipFill>
        <p:spPr>
          <a:xfrm>
            <a:off x="5943600" y="2275284"/>
            <a:ext cx="2559276" cy="23074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300" y="4179999"/>
            <a:ext cx="3365724" cy="252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79343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49" r="23"/>
          <a:stretch/>
        </p:blipFill>
        <p:spPr>
          <a:xfrm>
            <a:off x="277707" y="2781300"/>
            <a:ext cx="3417993" cy="38134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4" r="19"/>
          <a:stretch/>
        </p:blipFill>
        <p:spPr>
          <a:xfrm>
            <a:off x="3902287" y="1663700"/>
            <a:ext cx="4948941" cy="3530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99" y="2504003"/>
            <a:ext cx="2971801" cy="39624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708" y="152400"/>
            <a:ext cx="7507954" cy="1676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b="1" dirty="0" lang="ru-RU">
                <a:solidFill>
                  <a:srgbClr val="FF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Макет «Собери дорожный знак</a:t>
            </a:r>
            <a:r>
              <a:rPr b="1" dirty="0" lang="ru-RU" smtClean="0">
                <a:solidFill>
                  <a:srgbClr val="FF0000"/>
                </a:solidFill>
                <a:latin charset="0" panose="02020603050405020304" pitchFamily="18" typeface="Times New Roman"/>
                <a:ea charset="0" panose="020F0502020204030204" pitchFamily="34" typeface="Calibri"/>
                <a:cs charset="0" panose="02020603050405020304" pitchFamily="18" typeface="Times New Roman"/>
              </a:rPr>
              <a:t>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Цели: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 закрепить и систематизировать представления детей о знаках дорожного движения, их назначении, тренировать в подборе подходящих по форме и цвету фрагментов рисунка дорожного знака и складывать их в целое изображение.</a:t>
            </a:r>
            <a:endParaRPr b="1" dirty="0" lang="ru-RU" sz="1100">
              <a:solidFill>
                <a:srgbClr val="FF0000"/>
              </a:solidFill>
              <a:effectLst/>
              <a:latin charset="0" panose="02020603050405020304" pitchFamily="18" typeface="Times New Roman"/>
              <a:ea charset="0" panose="020F0502020204030204" pitchFamily="34" typeface="Calibri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845159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4000" y="215900"/>
            <a:ext cx="115951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Технология проблемного обучения</a:t>
            </a:r>
            <a:r>
              <a:rPr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Основа проблемного обучения – вопросы и задания, которые предлагаются детям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. В работе применяю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проблемные ситуации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: «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Нужны ли правила дорожного движения?», «Зачем на проезжей части нарисована зебра?», «Как нам помогают дорожные знаки?», «Что за поворотом?» и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др.</a:t>
            </a: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При создании и решении проблемных ситуаций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использую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методические приемы: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– подвести детей к противоречию и предложить им самим найти способ его разрешения;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– обсуждаются разные ответы на один и тот же вопрос;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–  дети делают обобщения, выводы из ситуации, находят правильное решение</a:t>
            </a:r>
          </a:p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692400"/>
            <a:ext cx="2578100" cy="34374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2650" y="2400299"/>
            <a:ext cx="3016250" cy="40216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1" r="50"/>
          <a:stretch/>
        </p:blipFill>
        <p:spPr>
          <a:xfrm>
            <a:off x="5070728" y="2591142"/>
            <a:ext cx="3209671" cy="18602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" r="-29"/>
          <a:stretch/>
        </p:blipFill>
        <p:spPr>
          <a:xfrm>
            <a:off x="3086100" y="4559300"/>
            <a:ext cx="2871500" cy="2154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9675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000" y="177800"/>
            <a:ext cx="785694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Технология проектной </a:t>
            </a:r>
            <a:r>
              <a:rPr b="1" dirty="0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деятельности</a:t>
            </a: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 проектной деятельности происходит формирование субъектной позиции у ребёнка, раскрывается его индивидуальность, реализуются интересы и потребности, что в свою очередь способствует личностному развитию ребёнка.</a:t>
            </a:r>
            <a:endParaRPr b="1" dirty="0" lang="ru-RU" smtClean="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b="1"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Реализовала с детьми </a:t>
            </a:r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п</a:t>
            </a:r>
            <a:r>
              <a:rPr b="1"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роекты</a:t>
            </a:r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: «Кто на дороге главный?», </a:t>
            </a:r>
            <a:b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«Машины такие разные», «Транспорт»</a:t>
            </a:r>
            <a:b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«Мы-пешеходы»,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в которые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включила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игры, </a:t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проблемные ситуации, где дети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делились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своими знаниями, </a:t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опытом, умениями ориентироваться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по правилам дорожного движения.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3301147"/>
            <a:ext cx="3688315" cy="27662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" r="-3"/>
          <a:stretch/>
        </p:blipFill>
        <p:spPr>
          <a:xfrm>
            <a:off x="4385977" y="3538546"/>
            <a:ext cx="2819770" cy="32178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684" y="3112586"/>
            <a:ext cx="4560525" cy="34203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943" y="177800"/>
            <a:ext cx="3262182" cy="244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77814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700" y="139700"/>
            <a:ext cx="118745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Информационно-коммуникационная </a:t>
            </a:r>
            <a:r>
              <a:rPr b="1" dirty="0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технология</a:t>
            </a:r>
          </a:p>
          <a:p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Позволяет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организовать детскую деятельность более интересной и динамичной,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помогает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 «погрузить» ребенка в реальную ситуацию.</a:t>
            </a:r>
            <a:r>
              <a:rPr dirty="0" lang="ru-RU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- </a:t>
            </a:r>
            <a:r>
              <a:rPr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мультимедиа-презентации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«Правила дорожного движения», «Виды транспорта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», «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Знай правила движения»,</a:t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«Пешеходные переходы»,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Наш друг - светофор»;</a:t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- </a:t>
            </a:r>
            <a:r>
              <a:rPr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обучающие </a:t>
            </a:r>
            <a:r>
              <a:rPr dirty="0" lang="ru-RU" smtClean="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мультфильмы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Академия светофорчика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», «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Уроки тетушки Совы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»,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dirty="0" err="1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Смешарики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- </a:t>
            </a:r>
            <a:r>
              <a:rPr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видеоролики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«Правила дорожного движения»,  «Учим дорожные знаки и правила»</a:t>
            </a:r>
            <a:b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- </a:t>
            </a:r>
            <a:r>
              <a:rPr dirty="0" lang="ru-RU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Акции по ПДД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«Зимняя дорога-безопасное движение», «День без автомобиля», </a:t>
            </a:r>
            <a:endParaRPr dirty="0" lang="ru-RU" smtClean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С детьми своей группы смонтировала видеоролик для родителей «Ребенок 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главный </a:t>
            </a:r>
            <a:r>
              <a:rPr dirty="0" lang="ru-RU" smtClean="0">
                <a:latin charset="0" panose="02020603050405020304" pitchFamily="18" typeface="Times New Roman"/>
                <a:cs charset="0" panose="02020603050405020304" pitchFamily="18" typeface="Times New Roman"/>
              </a:rPr>
              <a:t>пассажир!»</a:t>
            </a:r>
          </a:p>
          <a:p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Цель: </a:t>
            </a:r>
            <a:r>
              <a:rPr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Привлечение внимания родителей-водителей к проблеме использования специальных ДУУ (детских удерживающих устройств) при перевозке детей в автомобиле.</a:t>
            </a:r>
          </a:p>
          <a:p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"/>
          <a:stretch/>
        </p:blipFill>
        <p:spPr>
          <a:xfrm rot="16200000">
            <a:off x="7140996" y="2523707"/>
            <a:ext cx="3378201" cy="48077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48" y="3429000"/>
            <a:ext cx="2753366" cy="20650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062" y="4241387"/>
            <a:ext cx="3167085" cy="237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97751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453</TotalTime>
  <Words>418</Words>
  <Application>Microsoft Office PowerPoint</Application>
  <PresentationFormat>Широкоэкранный</PresentationFormat>
  <Paragraphs>89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 3</vt:lpstr>
      <vt:lpstr>Аспект</vt:lpstr>
      <vt:lpstr>«Игровые технологии в обучении детей дошкольного возраста правилам дорожного движения»                                                                       Воспитатель: Паклова А.В.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«Игровые технологии в обучении детей дошкольного возраста правилам дорожного движения»</dc:title>
  <dc:creator>Nasty</dc:creator>
  <cp:lastModifiedBy>Nasty</cp:lastModifiedBy>
  <cp:revision>34</cp:revision>
  <dcterms:created xsi:type="dcterms:W3CDTF">2022-02-28T19:02:23Z</dcterms:created>
  <dcterms:modified xsi:type="dcterms:W3CDTF">2022-03-02T03:47:45Z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875831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