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4279166-D45F-4C8B-ACBD-5CE47259F197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92B0B3-3060-4C1F-96B6-AE9E707582B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sMgyE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9448800" cy="68865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1357298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 Домашние животные 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86446" y="564357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Выполнила: Сомова А. Д.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41248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 « один-много»</a:t>
            </a:r>
          </a:p>
        </p:txBody>
      </p:sp>
      <p:pic>
        <p:nvPicPr>
          <p:cNvPr id="23554" name="Picture 2" descr="C:\Users\пользователь\Desktop\3b16191bb8184fd3e08a74cc2d5098ac--game-cards-speech-thera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41248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</a:t>
            </a:r>
          </a:p>
        </p:txBody>
      </p:sp>
      <p:sp>
        <p:nvSpPr>
          <p:cNvPr id="24578" name="AutoShape 2" descr="https://fsd.kopilkaurokov.ru/up/html/2018/05/22/k_5b03bf3b7f47f/img_user_file_5b03bf3c17823_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9" name="Picture 3" descr="C:\Users\пользователь\Desktop\img_user_file_5b03bf3c17823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41248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 « кто чем питается? »</a:t>
            </a:r>
          </a:p>
        </p:txBody>
      </p:sp>
      <p:pic>
        <p:nvPicPr>
          <p:cNvPr id="37890" name="Picture 2" descr="C:\Users\пользователь\Desktop\22933678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5000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 « чья тень? »</a:t>
            </a:r>
          </a:p>
        </p:txBody>
      </p:sp>
      <p:pic>
        <p:nvPicPr>
          <p:cNvPr id="38914" name="Picture 2" descr="C:\Users\пользователь\Desktop\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18"/>
            <a:ext cx="9144000" cy="621508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471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Физкультминутка</a:t>
            </a:r>
          </a:p>
        </p:txBody>
      </p:sp>
      <p:pic>
        <p:nvPicPr>
          <p:cNvPr id="39938" name="Picture 2" descr="C:\Users\пользователь\Desktop\hello_html_m1fc08d4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18"/>
            <a:ext cx="9144000" cy="621508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Users\пользователь\Desktop\cats-backgroun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2571744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be593499f05f668583abaccf6aee022a_w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678661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Ход работы 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/>
              <a:t>Рассматривание игрушек, домашних животных, звуковые эффекты с просмотром домашних животных (планшет)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/>
              <a:t>Беседы по теме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/>
              <a:t>Чтение рассказов по теме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/>
              <a:t>Заучивание стихов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/>
              <a:t>Отгадывание загадок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/>
              <a:t>Игры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err="1"/>
              <a:t>Физкульт</a:t>
            </a:r>
            <a:r>
              <a:rPr lang="ru-RU" dirty="0"/>
              <a:t>. минутка</a:t>
            </a:r>
          </a:p>
          <a:p>
            <a:pPr marL="342900" indent="-342900"/>
            <a:endParaRPr lang="ru-RU" dirty="0"/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/>
              <a:t>Нарисовать любимого питомца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/>
              <a:t>Придумать про него небольшой рассказ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Беседа  « Кто живет на ферме»</a:t>
            </a:r>
          </a:p>
        </p:txBody>
      </p:sp>
      <p:pic>
        <p:nvPicPr>
          <p:cNvPr id="3077" name="Picture 5" descr="C:\Users\пользователь\Desktop\f3b43028613aefa82c257319e277d0a9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7232"/>
            <a:ext cx="9144000" cy="58270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пользователь\Desktop\be593499f05f668583abaccf6aee022a_w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642918"/>
            <a:ext cx="707236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Интересно почитать: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В. Дмитриева «Малыш и Жучка»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В. Осеева «Почему»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В.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«Кто сказал мяу?»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Г. Гарин – Михайловский «Тёма и Жучка»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Д. Р. Киплинг «Кошка, гулявшая сама по себе»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Е.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Чарушин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«Кролик», «Кошка»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К. Паустовский «Кот – ворюга»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К. Ушинский «Бодливая корова», «Слепая лошадь»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Л. Н. Толстой «Котёнок», «Пожарные собаки», «Лев и собачка»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Н. Носов «Живая шляпа»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С. Маршак «Сказка о глупом мышонке», «Усатый – полосатый»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С. Михалков «Щенок», «Котята»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Э. Успенский «Дядя Фёдор, пёс и кот»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Русские народные сказки «Волк и семеро козлят», «Сивка – бурка», «Лиса и козёл», «Петушок и бобовое зёрнышко» (обр. О. Капицы)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«Три поросёнка» (пер. С. Михалкова)</a:t>
            </a:r>
          </a:p>
        </p:txBody>
      </p: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пользователь\Desktop\10173709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пользователь\Desktop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901014" cy="542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</a:t>
            </a:r>
          </a:p>
        </p:txBody>
      </p:sp>
      <p:pic>
        <p:nvPicPr>
          <p:cNvPr id="20482" name="Picture 2" descr="C:\Users\пользователь\Desktop\img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1480"/>
            <a:ext cx="9144000" cy="628652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285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</a:t>
            </a:r>
          </a:p>
        </p:txBody>
      </p:sp>
      <p:pic>
        <p:nvPicPr>
          <p:cNvPr id="21506" name="Picture 2" descr="C:\Users\пользователь\Desktop\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 « назови ласково</a:t>
            </a:r>
            <a:r>
              <a:rPr lang="ru-RU" b="1" dirty="0"/>
              <a:t>»</a:t>
            </a:r>
          </a:p>
        </p:txBody>
      </p:sp>
      <p:pic>
        <p:nvPicPr>
          <p:cNvPr id="22530" name="Picture 2" descr="C:\Users\пользователь\Desktop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173</TotalTime>
  <Words>285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Franklin Gothic Book</vt:lpstr>
      <vt:lpstr>Franklin Gothic Medium</vt:lpstr>
      <vt:lpstr>Times New Roman</vt:lpstr>
      <vt:lpstr>Wingdings</vt:lpstr>
      <vt:lpstr>Wingdings 2</vt:lpstr>
      <vt:lpstr>Трек</vt:lpstr>
      <vt:lpstr>Презентация PowerPoint</vt:lpstr>
      <vt:lpstr>Презентация PowerPoint</vt:lpstr>
      <vt:lpstr>Беседа  « Кто живет на ферме»</vt:lpstr>
      <vt:lpstr>Презентация PowerPoint</vt:lpstr>
      <vt:lpstr>Презентация PowerPoint</vt:lpstr>
      <vt:lpstr>Презентация PowerPoint</vt:lpstr>
      <vt:lpstr>Игра</vt:lpstr>
      <vt:lpstr>Игра</vt:lpstr>
      <vt:lpstr>Игра « назови ласково»</vt:lpstr>
      <vt:lpstr>Игра « один-много»</vt:lpstr>
      <vt:lpstr>игра</vt:lpstr>
      <vt:lpstr>Игра « кто чем питается? »</vt:lpstr>
      <vt:lpstr>Игра « чья тень? »</vt:lpstr>
      <vt:lpstr>Физкультминутка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Админ</cp:lastModifiedBy>
  <cp:revision>18</cp:revision>
  <dcterms:created xsi:type="dcterms:W3CDTF">2020-04-25T12:28:52Z</dcterms:created>
  <dcterms:modified xsi:type="dcterms:W3CDTF">2022-04-18T13:47:50Z</dcterms:modified>
</cp:coreProperties>
</file>