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5000"/>
    <a:srgbClr val="007A00"/>
    <a:srgbClr val="194B32"/>
    <a:srgbClr val="006600"/>
    <a:srgbClr val="6C00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70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700808"/>
            <a:ext cx="7416824" cy="237626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_BodoniNova" pitchFamily="18" charset="-52"/>
              </a:rPr>
              <a:t>Экосистема</a:t>
            </a:r>
            <a:endParaRPr lang="ru-RU" sz="96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_BodoniNova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105864"/>
              </p:ext>
            </p:extLst>
          </p:nvPr>
        </p:nvGraphicFramePr>
        <p:xfrm>
          <a:off x="827585" y="620686"/>
          <a:ext cx="6962914" cy="533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62914"/>
              </a:tblGrid>
              <a:tr h="2051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Растения: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1.Источник  кислорода.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2.Пища для растительноядных животных.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3.Убежище для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животных.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2051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Животные: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1.Опыление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effectLst/>
                        </a:rPr>
                        <a:t>растений.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2.Распространение плодов и семян растений.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3.Выделение 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CO</a:t>
                      </a:r>
                      <a:r>
                        <a:rPr lang="ru-RU" sz="2400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 в окружающую среду.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009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Бактерии и Грибы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1.Разлагают мертвую органику до минеральных веществ.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539552" y="764704"/>
            <a:ext cx="8064896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/>
              <a:t>Круговорот веществ</a:t>
            </a:r>
            <a:r>
              <a:rPr lang="ru-RU" sz="4800" dirty="0"/>
              <a:t> -  относительно повторяющиеся взаимосвязанные химические, физические и биологические процессы превращения и перемещения вещества в природе.</a:t>
            </a:r>
          </a:p>
          <a:p>
            <a:pPr marL="0" indent="0">
              <a:buNone/>
            </a:pPr>
            <a:r>
              <a:rPr lang="ru-RU" sz="1800" dirty="0"/>
              <a:t> </a:t>
            </a:r>
          </a:p>
          <a:p>
            <a:pPr>
              <a:buClr>
                <a:srgbClr val="6C0000"/>
              </a:buClr>
              <a:buSzPct val="80000"/>
              <a:buNone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46085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908720"/>
            <a:ext cx="8352928" cy="5765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Цепь питания</a:t>
            </a:r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ряд живых организмов в экосистеме, по которому происходит передача энергии, заключенная в органических веществах.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Цепи питания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Пшеница-мышь-змея-ястреб</a:t>
            </a:r>
          </a:p>
          <a:p>
            <a:r>
              <a:rPr lang="ru-RU" sz="6000" dirty="0" smtClean="0"/>
              <a:t>Клевер-кузнечик-лягушка-цапля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887843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Ответы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b="1" dirty="0" smtClean="0"/>
              <a:t>1.Б.</a:t>
            </a:r>
          </a:p>
          <a:p>
            <a:r>
              <a:rPr lang="ru-RU" b="1" dirty="0" smtClean="0"/>
              <a:t>2.Б.</a:t>
            </a:r>
          </a:p>
          <a:p>
            <a:r>
              <a:rPr lang="ru-RU" b="1" dirty="0" smtClean="0"/>
              <a:t>3.В.</a:t>
            </a:r>
          </a:p>
          <a:p>
            <a:r>
              <a:rPr lang="ru-RU" b="1" dirty="0" smtClean="0"/>
              <a:t>4.В.</a:t>
            </a:r>
          </a:p>
          <a:p>
            <a:r>
              <a:rPr lang="ru-RU" b="1" dirty="0" smtClean="0"/>
              <a:t>Естественные: лес, луг, степь, озеро, болото, тайга, море.</a:t>
            </a:r>
          </a:p>
          <a:p>
            <a:r>
              <a:rPr lang="ru-RU" b="1" dirty="0" err="1" smtClean="0"/>
              <a:t>Искусственные:поле</a:t>
            </a:r>
            <a:r>
              <a:rPr lang="ru-RU" b="1" dirty="0" smtClean="0"/>
              <a:t>, сад, </a:t>
            </a:r>
            <a:r>
              <a:rPr lang="ru-RU" b="1" dirty="0" err="1" smtClean="0"/>
              <a:t>аквариум,парк,огород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5289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59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</TotalTime>
  <Words>103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a_BodoniNova</vt:lpstr>
      <vt:lpstr>Arial</vt:lpstr>
      <vt:lpstr>Calibri</vt:lpstr>
      <vt:lpstr>Times New Roman</vt:lpstr>
      <vt:lpstr>Тема Office</vt:lpstr>
      <vt:lpstr>Экосистема</vt:lpstr>
      <vt:lpstr>Презентация PowerPoint</vt:lpstr>
      <vt:lpstr>Презентация PowerPoint</vt:lpstr>
      <vt:lpstr>Презентация PowerPoint</vt:lpstr>
      <vt:lpstr>Цепи питания</vt:lpstr>
      <vt:lpstr>Ответы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 Windows</cp:lastModifiedBy>
  <cp:revision>16</cp:revision>
  <dcterms:created xsi:type="dcterms:W3CDTF">2014-08-08T16:01:14Z</dcterms:created>
  <dcterms:modified xsi:type="dcterms:W3CDTF">2022-04-12T17:19:53Z</dcterms:modified>
</cp:coreProperties>
</file>