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15"/>
  </p:notesMasterIdLst>
  <p:sldIdLst>
    <p:sldId id="271" r:id="rId2"/>
    <p:sldId id="273" r:id="rId3"/>
    <p:sldId id="287" r:id="rId4"/>
    <p:sldId id="279" r:id="rId5"/>
    <p:sldId id="274" r:id="rId6"/>
    <p:sldId id="288" r:id="rId7"/>
    <p:sldId id="283" r:id="rId8"/>
    <p:sldId id="280" r:id="rId9"/>
    <p:sldId id="282" r:id="rId10"/>
    <p:sldId id="284" r:id="rId11"/>
    <p:sldId id="289" r:id="rId12"/>
    <p:sldId id="269" r:id="rId13"/>
    <p:sldId id="28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31717"/>
    <a:srgbClr val="CC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C5EF506-0B76-48F9-8D22-A4D3F0FCBD7D}" type="datetimeFigureOut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5E10D8-7347-4998-8D69-8F6CA5EDB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68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0981B-A4EA-43F0-9038-45C685E9CF45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E85D777-1F8B-4C23-837C-03A396211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DA232-6414-494E-99EF-41A73D39A4ED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8DFD-BD70-4ACC-8F1C-1A53F98A3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C9EF0-4FC5-4E0D-8FF6-AF7858F60B2E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7F7D4-05FB-4055-A3C5-CAAC642A5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C58A4-F8B2-455D-BDB0-C83682AD6AA5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F50FF-FD87-4DCD-BFAF-19A0F811A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07B82-79E4-4B5A-900F-3A57E5BF4288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8FD3D-4768-4D90-A2AB-51167E824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0FD9B-2922-4DA9-B30E-8E10AE6AB470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374FB-38E9-4451-B935-33ECF99A0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97CA67-5356-4B20-B567-97BE50F4A73B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BF1AD0-E2AC-45E0-B17B-2CE65EF48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20035-077E-4C60-9712-DB7DDF515ABB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1999B-00FF-4C25-ABEB-265EBD09E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3B621-AC95-4FA9-9CB5-97C9B0355CCF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84118-FF70-428A-B9CD-40D90971A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B846E-FEFA-4AFC-BE99-EE275E839FC0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BD839-238C-4F3A-BD26-0D51F67DC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6712D-EDE6-486F-A282-D93653B479BE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5B44D-AE0F-4D6D-89B7-9017D5017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F5639571-4571-4A9B-8F72-FB0B1E9EE1F4}" type="datetime1">
              <a:rPr lang="ru-RU"/>
              <a:pPr>
                <a:defRPr/>
              </a:pPr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B4DAA20-CE4E-45AB-8EB1-E489986B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42" r:id="rId2"/>
    <p:sldLayoutId id="2147483843" r:id="rId3"/>
    <p:sldLayoutId id="2147483844" r:id="rId4"/>
    <p:sldLayoutId id="2147483851" r:id="rId5"/>
    <p:sldLayoutId id="2147483852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64;&#1082;&#1086;&#1083;&#1072;\1%20&#1082;&#1083;&#1072;&#1089;&#1089;\10%20&#1091;&#1088;&#1086;&#1082;\&#1050;&#1072;&#1084;&#1099;&#1096;&#1080;&#1085;&#1082;&#1072;-&#1076;&#1091;&#1076;&#1086;&#1095;&#1082;&#1072;.&#1052;&#1091;&#1079;.&#1050;&#1086;&#1083;&#1087;&#1099;&#1096;&#1077;&#1074;&#1086;&#1081;.&#1048;&#1089;&#1087;.&#1057;&#1072;&#1096;&#1072;%20&#1055;&#1086;&#1087;&#1086;&#1074;&#1072;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dozor.kharkov.ua/content/documents/11388/1138715/thumb-big-420x305-688b.jpg" TargetMode="External"/><Relationship Id="rId3" Type="http://schemas.openxmlformats.org/officeDocument/2006/relationships/hyperlink" Target="http://t1.moskva.fm/uimg/artists/source/5b/5b3178ceb7143fcef5bfec7b72204ef9.jpeg" TargetMode="External"/><Relationship Id="rId7" Type="http://schemas.openxmlformats.org/officeDocument/2006/relationships/hyperlink" Target="http://sila-prirody.ru/assets/drgalleries/212/big_2(2).jpg" TargetMode="External"/><Relationship Id="rId2" Type="http://schemas.openxmlformats.org/officeDocument/2006/relationships/hyperlink" Target="http://s59.radikal.ru/i166/1104/dd/179cfecb9d0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ohner.ru/imgbase/tovmain/dnt999002379.jpg" TargetMode="External"/><Relationship Id="rId5" Type="http://schemas.openxmlformats.org/officeDocument/2006/relationships/hyperlink" Target="http://tineydgers.ru/100kompozitorov/15.jpg" TargetMode="External"/><Relationship Id="rId10" Type="http://schemas.openxmlformats.org/officeDocument/2006/relationships/hyperlink" Target="http://cscagg.ru/upload/medialibrary/ada/ada5ecbba4a848c6619e0a8b3de852a0.jpg" TargetMode="External"/><Relationship Id="rId4" Type="http://schemas.openxmlformats.org/officeDocument/2006/relationships/hyperlink" Target="http://img1.liveinternet.ru/images/attach/c/0/38/804/38804958_4401.jpg" TargetMode="External"/><Relationship Id="rId9" Type="http://schemas.openxmlformats.org/officeDocument/2006/relationships/hyperlink" Target="http://notoboz.ru/uploads/posts/2009-02/1235390219_fleit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64;&#1082;&#1086;&#1083;&#1072;\1%20&#1082;&#1083;&#1072;&#1089;&#1089;\12%20&#1091;&#1088;&#1086;&#1082;\&#1041;&#1072;&#1093;%20&#1064;&#1091;&#1090;&#1082;&#1072;%20&#1080;&#1079;%20&#1086;&#1088;&#1082;&#1077;&#1089;&#1090;&#1088;&#1086;&#1074;&#1086;&#1081;%20&#1089;&#1102;&#1080;&#1090;&#1099;%202,%20&#1089;&#1080;-&#1084;&#1080;&#1085;&#1086;&#1088;,%20&#1095;&#1072;&#1089;&#1090;&#1100;%204%20&#1089;&#1082;&#1077;&#1088;&#1094;&#1086;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64;&#1082;&#1086;&#1083;&#1072;\1%20&#1082;&#1083;&#1072;&#1089;&#1089;\12%20&#1091;&#1088;&#1086;&#1082;\&#1043;&#1083;&#1102;&#1082;%20&#1052;&#1077;&#1083;&#1086;&#1076;&#1080;&#1103;%20&#1080;&#1079;%20&#1086;&#1087;&#1077;&#1088;&#1099;%20&#1054;&#1088;&#1092;&#1077;&#1081;%20&#1080;%20&#1069;&#1074;&#1088;&#1080;&#1076;&#1080;&#1082;&#1072;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64;&#1082;&#1086;&#1083;&#1072;\1%20&#1082;&#1083;&#1072;&#1089;&#1089;\10%20&#1091;&#1088;&#1086;&#1082;\&#1055;&#1086;&#1083;&#1103;&#1085;&#1082;&#1072;.&#1056;&#1091;&#1089;.&#1085;&#1072;&#1088;.&#1085;&#1072;&#1080;&#1075;&#1088;&#1099;&#1096;%20(&#1089;&#1074;&#1080;&#1088;&#1077;&#1083;&#1100;).mp3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&#1064;&#1082;&#1086;&#1083;&#1072;\1%20&#1082;&#1083;&#1072;&#1089;&#1089;\26%20&#1091;&#1088;&#1086;&#1082;\&#1050;&#1080;&#1082;&#1090;&#1072;.&#1060;&#1088;&#1077;&#1089;&#1082;&#1080;%20&#1057;&#1086;&#1092;&#1080;&#1080;%20&#1050;&#1080;&#1077;&#1074;&#1089;&#1082;&#1086;&#1081;.%201%20&#1095;.mp3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817DBB4-555D-4E58-9A85-FEAC6299F75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755576" y="1700808"/>
            <a:ext cx="7488832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Тема урока: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«Музыкальные инструменты: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флейта, арфа».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563888" y="4869160"/>
            <a:ext cx="4968552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Подгурская Анастасия 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Николаевна</a:t>
            </a:r>
            <a:endParaRPr lang="ru-RU" sz="20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Учитель музыки</a:t>
            </a:r>
            <a:endParaRPr lang="ru-RU" sz="20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Г</a:t>
            </a:r>
            <a:r>
              <a:rPr lang="ru-RU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БОУ </a:t>
            </a:r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СОШ </a:t>
            </a:r>
            <a:r>
              <a:rPr lang="ru-RU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№ 68</a:t>
            </a:r>
            <a:endParaRPr lang="ru-RU" sz="20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ctr" eaLnBrk="0" hangingPunct="0"/>
            <a:r>
              <a:rPr lang="ru-RU" sz="2000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г. Санкт-Петербург</a:t>
            </a:r>
            <a:endParaRPr lang="ru-RU" sz="20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A3A4C3"/>
            </a:gs>
            <a:gs pos="50000">
              <a:srgbClr val="C7C7D9"/>
            </a:gs>
            <a:gs pos="100000">
              <a:srgbClr val="E4E4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40B1C27-51BB-4FDC-91FC-94B422D66799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611188" y="476250"/>
            <a:ext cx="2952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/>
              <a:t>флейта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4932363" y="5373688"/>
            <a:ext cx="29527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/>
              <a:t>гусли</a:t>
            </a:r>
          </a:p>
        </p:txBody>
      </p:sp>
      <p:pic>
        <p:nvPicPr>
          <p:cNvPr id="15365" name="Picture 2" descr="http://img11.nnm.ru/d/7/e/6/b/59648fc01527c343d7764ac5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838" y="4221163"/>
            <a:ext cx="426561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5" descr="1б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981075"/>
            <a:ext cx="4608513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84118-FF70-428A-B9CD-40D90971AE6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31640" y="679007"/>
            <a:ext cx="67057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«Камышинка- дудочка»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643050"/>
            <a:ext cx="8496944" cy="4941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Arial"/>
                <a:ea typeface="Calibri"/>
                <a:cs typeface="Times New Roman"/>
              </a:rPr>
              <a:t>Камышинку-дудочку нынче срезал я.</a:t>
            </a:r>
            <a:br>
              <a:rPr lang="ru-RU" sz="3200" b="1" dirty="0">
                <a:latin typeface="Arial"/>
                <a:ea typeface="Calibri"/>
                <a:cs typeface="Times New Roman"/>
              </a:rPr>
            </a:br>
            <a:r>
              <a:rPr lang="ru-RU" sz="3200" b="1" dirty="0" smtClean="0">
                <a:latin typeface="Arial"/>
                <a:ea typeface="Calibri"/>
                <a:cs typeface="Times New Roman"/>
              </a:rPr>
              <a:t>То поёт, то плачет, 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дудочка моя</a:t>
            </a:r>
            <a:r>
              <a:rPr lang="ru-RU" sz="3200" b="1" dirty="0" smtClean="0">
                <a:latin typeface="Arial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Arial"/>
                <a:ea typeface="Calibri"/>
                <a:cs typeface="Times New Roman"/>
              </a:rPr>
              <a:t/>
            </a:r>
            <a:br>
              <a:rPr lang="ru-RU" sz="3200" b="1" dirty="0">
                <a:latin typeface="Arial"/>
                <a:ea typeface="Calibri"/>
                <a:cs typeface="Times New Roman"/>
              </a:rPr>
            </a:br>
            <a:r>
              <a:rPr lang="ru-RU" sz="3200" b="1" dirty="0">
                <a:latin typeface="Arial"/>
                <a:ea typeface="Calibri"/>
                <a:cs typeface="Times New Roman"/>
              </a:rPr>
              <a:t>Камышинку-дудочку </a:t>
            </a:r>
            <a:r>
              <a:rPr lang="ru-RU" sz="3200" b="1" dirty="0" smtClean="0">
                <a:latin typeface="Arial"/>
                <a:ea typeface="Calibri"/>
                <a:cs typeface="Times New Roman"/>
              </a:rPr>
              <a:t>отнесу 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домой.</a:t>
            </a:r>
            <a:br>
              <a:rPr lang="ru-RU" sz="3200" b="1" dirty="0">
                <a:latin typeface="Arial"/>
                <a:ea typeface="Calibri"/>
                <a:cs typeface="Times New Roman"/>
              </a:rPr>
            </a:br>
            <a:r>
              <a:rPr lang="ru-RU" sz="3200" b="1" dirty="0">
                <a:latin typeface="Arial"/>
                <a:ea typeface="Calibri"/>
                <a:cs typeface="Times New Roman"/>
              </a:rPr>
              <a:t>Плачь поменьше дудочка, </a:t>
            </a:r>
            <a:r>
              <a:rPr lang="ru-RU" sz="3200" b="1" dirty="0" smtClean="0">
                <a:latin typeface="Arial"/>
                <a:ea typeface="Calibri"/>
                <a:cs typeface="Times New Roman"/>
              </a:rPr>
              <a:t>а 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почаще пой!</a:t>
            </a:r>
            <a:br>
              <a:rPr lang="ru-RU" sz="3200" b="1" dirty="0">
                <a:latin typeface="Arial"/>
                <a:ea typeface="Calibri"/>
                <a:cs typeface="Times New Roman"/>
              </a:rPr>
            </a:br>
            <a:endParaRPr lang="ru-RU" sz="3200" b="1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err="1" smtClean="0">
                <a:latin typeface="Arial"/>
                <a:ea typeface="Calibri"/>
                <a:cs typeface="Times New Roman"/>
              </a:rPr>
              <a:t>Ду-ду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, </a:t>
            </a:r>
            <a:r>
              <a:rPr lang="ru-RU" sz="3200" b="1" dirty="0" err="1">
                <a:latin typeface="Arial"/>
                <a:ea typeface="Calibri"/>
                <a:cs typeface="Times New Roman"/>
              </a:rPr>
              <a:t>ду-ду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, </a:t>
            </a:r>
            <a:r>
              <a:rPr lang="ru-RU" sz="3200" b="1" dirty="0" err="1">
                <a:latin typeface="Arial"/>
                <a:ea typeface="Calibri"/>
                <a:cs typeface="Times New Roman"/>
              </a:rPr>
              <a:t>ду-ду-ду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, </a:t>
            </a:r>
            <a:r>
              <a:rPr lang="ru-RU" sz="3200" b="1" dirty="0" err="1">
                <a:latin typeface="Arial"/>
                <a:ea typeface="Calibri"/>
                <a:cs typeface="Times New Roman"/>
              </a:rPr>
              <a:t>ду-ду-ду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. </a:t>
            </a:r>
            <a:br>
              <a:rPr lang="ru-RU" sz="3200" b="1" dirty="0">
                <a:latin typeface="Arial"/>
                <a:ea typeface="Calibri"/>
                <a:cs typeface="Times New Roman"/>
              </a:rPr>
            </a:br>
            <a:r>
              <a:rPr lang="ru-RU" sz="3200" b="1" dirty="0" err="1">
                <a:latin typeface="Arial"/>
                <a:ea typeface="Calibri"/>
                <a:cs typeface="Times New Roman"/>
              </a:rPr>
              <a:t>Ду-ду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, </a:t>
            </a:r>
            <a:r>
              <a:rPr lang="ru-RU" sz="3200" b="1" dirty="0" err="1">
                <a:latin typeface="Arial"/>
                <a:ea typeface="Calibri"/>
                <a:cs typeface="Times New Roman"/>
              </a:rPr>
              <a:t>ду-ду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, </a:t>
            </a:r>
            <a:r>
              <a:rPr lang="ru-RU" sz="3200" b="1" dirty="0" err="1">
                <a:latin typeface="Arial"/>
                <a:ea typeface="Calibri"/>
                <a:cs typeface="Times New Roman"/>
              </a:rPr>
              <a:t>ду-ду-ду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, </a:t>
            </a:r>
            <a:r>
              <a:rPr lang="ru-RU" sz="3200" b="1" dirty="0" err="1">
                <a:latin typeface="Arial"/>
                <a:ea typeface="Calibri"/>
                <a:cs typeface="Times New Roman"/>
              </a:rPr>
              <a:t>ду-ду-ду</a:t>
            </a:r>
            <a:r>
              <a:rPr lang="ru-RU" sz="3200" b="1" dirty="0">
                <a:latin typeface="Arial"/>
                <a:ea typeface="Calibri"/>
                <a:cs typeface="Times New Roman"/>
              </a:rPr>
              <a:t>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Calibri"/>
                <a:ea typeface="Calibri"/>
                <a:cs typeface="Times New Roman"/>
              </a:rPr>
              <a:t> </a:t>
            </a:r>
            <a:endParaRPr lang="ru-RU" sz="10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Камышинка-дудочка.Муз.Колпышевой.Исп.Саша Поп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643834" y="5143512"/>
            <a:ext cx="733428" cy="73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305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0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830B236-03B3-42CA-82E1-D931D96E0245}" type="slidenum">
              <a:rPr lang="ru-RU" smtClean="0"/>
              <a:pPr/>
              <a:t>12</a:t>
            </a:fld>
            <a:endParaRPr lang="ru-RU" smtClean="0"/>
          </a:p>
        </p:txBody>
      </p:sp>
      <p:pic>
        <p:nvPicPr>
          <p:cNvPr id="3" name="Рисунок 2" descr="smart_objects_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60513">
            <a:off x="735013" y="1797050"/>
            <a:ext cx="855662" cy="93980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hpThumb_generated_thumbnai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66369">
            <a:off x="7234238" y="1743075"/>
            <a:ext cx="804862" cy="1136650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5938" y="4714875"/>
            <a:ext cx="5295900" cy="1016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</a:rPr>
              <a:t>МОЛОДЦЫ!!!</a:t>
            </a:r>
          </a:p>
        </p:txBody>
      </p:sp>
      <p:pic>
        <p:nvPicPr>
          <p:cNvPr id="7" name="Рисунок 6" descr="3565218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75" y="500063"/>
            <a:ext cx="50482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AFA80EC-0FD6-4D0F-9F6A-3624AC60C3FA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16387" name="Rectangle 1"/>
          <p:cNvSpPr>
            <a:spLocks noChangeArrowheads="1"/>
          </p:cNvSpPr>
          <p:nvPr/>
        </p:nvSpPr>
        <p:spPr bwMode="auto">
          <a:xfrm>
            <a:off x="1042988" y="836613"/>
            <a:ext cx="730885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i="1"/>
              <a:t>Литература, которую я использовала при составлении урока:</a:t>
            </a:r>
            <a:endParaRPr lang="ru-RU"/>
          </a:p>
          <a:p>
            <a:pPr eaLnBrk="0" hangingPunct="0"/>
            <a:r>
              <a:rPr lang="ru-RU" i="1"/>
              <a:t>Методическое пособие к учебнику 1 класс «Музыка» Е.Д. Критская, Т.С. Шмагина, Г.П. Сергеева.</a:t>
            </a:r>
            <a:endParaRPr lang="ru-RU"/>
          </a:p>
          <a:p>
            <a:pPr eaLnBrk="0" hangingPunct="0"/>
            <a:r>
              <a:rPr lang="ru-RU" i="1"/>
              <a:t>Учебник 1 класс Критская, Шмагина, Сергеева.</a:t>
            </a:r>
            <a:endParaRPr lang="ru-RU"/>
          </a:p>
          <a:p>
            <a:pPr eaLnBrk="0" hangingPunct="0"/>
            <a:r>
              <a:rPr lang="ru-RU" i="1"/>
              <a:t>Музыкальная хрестоматия к учебнику 1 класса.</a:t>
            </a:r>
            <a:endParaRPr lang="ru-RU"/>
          </a:p>
          <a:p>
            <a:pPr eaLnBrk="0" hangingPunct="0"/>
            <a:r>
              <a:rPr lang="ru-RU" i="1"/>
              <a:t>Музыкальный диск к 1 классу.</a:t>
            </a:r>
          </a:p>
          <a:p>
            <a:pPr eaLnBrk="0" hangingPunct="0"/>
            <a:endParaRPr lang="ru-RU" i="1"/>
          </a:p>
          <a:p>
            <a:pPr eaLnBrk="0" hangingPunct="0"/>
            <a:endParaRPr lang="ru-RU" i="1"/>
          </a:p>
          <a:p>
            <a:pPr eaLnBrk="0" hangingPunct="0"/>
            <a:endParaRPr lang="ru-RU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11188" y="3535363"/>
            <a:ext cx="86772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>
                <a:solidFill>
                  <a:srgbClr val="0D0D0D"/>
                </a:solidFill>
                <a:hlinkClick r:id="rId2"/>
              </a:rPr>
              <a:t>Ссылки:</a:t>
            </a: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2"/>
              </a:rPr>
              <a:t>http://s59.radikal.ru/i166/1104/dd/179cfecb9d0a.jpg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3"/>
              </a:rPr>
              <a:t>http://t1.moskva.fm/uimg/artists/source/5b/5b3178ceb7143fcef5bfec7b72204ef9.jpeg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4"/>
              </a:rPr>
              <a:t>http://img1.liveinternet.ru/images/attach/c/0/38/804/38804958_4401.jpg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5"/>
              </a:rPr>
              <a:t>http://tineydgers.ru/100kompozitorov/15.jpg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6"/>
              </a:rPr>
              <a:t>http://hohner.ru/imgbase/tovmain/dnt999002379.jpg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7"/>
              </a:rPr>
              <a:t>http://sila-prirody.ru/assets/drgalleries/212/big_2(2).jpg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8"/>
              </a:rPr>
              <a:t>http://dozor.kharkov.ua/content/documents/11388/1138715/thumb-big-420x305-688b.jpg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9"/>
              </a:rPr>
              <a:t>http://notoboz.ru/uploads/posts/2009-02/1235390219_fleita.jpg</a:t>
            </a:r>
            <a:endParaRPr lang="ru-RU" sz="1600">
              <a:solidFill>
                <a:srgbClr val="0D0D0D"/>
              </a:solidFill>
            </a:endParaRPr>
          </a:p>
          <a:p>
            <a:pPr eaLnBrk="0" hangingPunct="0"/>
            <a:r>
              <a:rPr lang="ru-RU" sz="1600">
                <a:solidFill>
                  <a:srgbClr val="0D0D0D"/>
                </a:solidFill>
                <a:hlinkClick r:id="rId10"/>
              </a:rPr>
              <a:t>http://cscagg.ru/upload/medialibrary/ada/ada5ecbba4a848c6619e0a8b3de852a0.jpg</a:t>
            </a:r>
            <a:endParaRPr lang="ru-RU" sz="1600">
              <a:solidFill>
                <a:srgbClr val="0D0D0D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3A4C3"/>
            </a:gs>
            <a:gs pos="50000">
              <a:srgbClr val="C7C7D9"/>
            </a:gs>
            <a:gs pos="100000">
              <a:srgbClr val="E4E4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075010E-3921-4BF6-A552-4695FAD706A7}" type="slidenum">
              <a:rPr lang="ru-RU" smtClean="0"/>
              <a:pPr/>
              <a:t>2</a:t>
            </a:fld>
            <a:endParaRPr lang="ru-RU" smtClean="0"/>
          </a:p>
        </p:txBody>
      </p:sp>
      <p:pic>
        <p:nvPicPr>
          <p:cNvPr id="6147" name="Picture 4" descr="C:\Users\admin\Desktop\179cfecb9d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484313"/>
            <a:ext cx="5216525" cy="429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94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002FDEE-324B-4F62-A50E-C7A368A070DC}" type="slidenum">
              <a:rPr lang="ru-RU" smtClean="0"/>
              <a:pPr/>
              <a:t>3</a:t>
            </a:fld>
            <a:endParaRPr lang="ru-RU" smtClean="0"/>
          </a:p>
        </p:txBody>
      </p:sp>
      <p:pic>
        <p:nvPicPr>
          <p:cNvPr id="7171" name="Picture 6" descr="http://img1.liveinternet.ru/images/attach/c/0/38/804/38804958_44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404813"/>
            <a:ext cx="4102100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BA7A41C-2B0D-4F92-850C-0D3DB35228D9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1116013" y="692150"/>
            <a:ext cx="3281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И.С.Бах  «Шутка»</a:t>
            </a:r>
          </a:p>
        </p:txBody>
      </p:sp>
      <p:pic>
        <p:nvPicPr>
          <p:cNvPr id="8196" name="Picture 8" descr="http://t1.moskva.fm/uimg/artists/source/5b/5b3178ceb7143fcef5bfec7b72204ef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268413"/>
            <a:ext cx="3529012" cy="505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Бах Шутка из оркестровой сюиты 2, си-минор, часть 4 скерц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591312" y="5000636"/>
            <a:ext cx="714380" cy="71438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2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1D468DC-878B-43BD-BEBC-2F89F6B3481A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40576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К.В. Глюк «Мелодия» </a:t>
            </a:r>
          </a:p>
        </p:txBody>
      </p:sp>
      <p:pic>
        <p:nvPicPr>
          <p:cNvPr id="9220" name="Picture 6" descr="http://tineydgers.ru/100kompozitorov/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412875"/>
            <a:ext cx="3671888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Глюк Мелодия из оперы Орфей и Эвриди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000892" y="4662494"/>
            <a:ext cx="714380" cy="71438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7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44CDD56-6F9E-492E-A88B-A83F8BD77973}" type="slidenum">
              <a:rPr lang="ru-RU" smtClean="0"/>
              <a:pPr/>
              <a:t>6</a:t>
            </a:fld>
            <a:endParaRPr lang="ru-RU" smtClean="0"/>
          </a:p>
        </p:txBody>
      </p:sp>
      <p:pic>
        <p:nvPicPr>
          <p:cNvPr id="10243" name="Picture 2" descr="http://zvukinadezdy.ucoz.ru/_ld/0/220874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692150"/>
            <a:ext cx="7632700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3A4C3"/>
            </a:gs>
            <a:gs pos="50000">
              <a:srgbClr val="C7C7D9"/>
            </a:gs>
            <a:gs pos="100000">
              <a:srgbClr val="E4E4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8A37052-078A-43CB-B4B7-83AA398D46F1}" type="slidenum">
              <a:rPr lang="ru-RU" smtClean="0"/>
              <a:pPr/>
              <a:t>7</a:t>
            </a:fld>
            <a:endParaRPr lang="ru-RU" smtClean="0"/>
          </a:p>
        </p:txBody>
      </p:sp>
      <p:pic>
        <p:nvPicPr>
          <p:cNvPr id="11267" name="Рисунок 2" descr="1 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836613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3132138" y="5445125"/>
            <a:ext cx="2952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Times New Roman" pitchFamily="18" charset="0"/>
                <a:cs typeface="Times New Roman" pitchFamily="18" charset="0"/>
              </a:rPr>
              <a:t>свирель</a:t>
            </a:r>
          </a:p>
        </p:txBody>
      </p:sp>
      <p:pic>
        <p:nvPicPr>
          <p:cNvPr id="6" name="Полянка.Рус.нар.наигрыш (свирель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72396" y="5500702"/>
            <a:ext cx="733428" cy="73342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3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3A4C3"/>
            </a:gs>
            <a:gs pos="50000">
              <a:srgbClr val="C7C7D9"/>
            </a:gs>
            <a:gs pos="100000">
              <a:srgbClr val="E4E4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678D655-B9BA-430F-83C6-59A4FFE7257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5651500" y="3068638"/>
            <a:ext cx="2952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latin typeface="Times New Roman" pitchFamily="18" charset="0"/>
                <a:cs typeface="Times New Roman" pitchFamily="18" charset="0"/>
              </a:rPr>
              <a:t>арфа</a:t>
            </a:r>
          </a:p>
        </p:txBody>
      </p:sp>
      <p:pic>
        <p:nvPicPr>
          <p:cNvPr id="12292" name="Picture 6" descr="http://sila-prirody.ru/assets/drgalleries/212/big_2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92150"/>
            <a:ext cx="44767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9467A0D-B3C5-4F78-9883-6434F57C22E9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971550" y="5876925"/>
            <a:ext cx="69548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«Симфония для оркестра и арфы» В. Кикта </a:t>
            </a:r>
          </a:p>
        </p:txBody>
      </p:sp>
      <p:pic>
        <p:nvPicPr>
          <p:cNvPr id="13316" name="Picture 6" descr="http://dozor.kharkov.ua/content/documents/11388/1138715/thumb-big-420x305-688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908050"/>
            <a:ext cx="6445250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Кикта.Фрески Софии Киевской. 1 ч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01024" y="5357826"/>
            <a:ext cx="590552" cy="590552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5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442</TotalTime>
  <Words>155</Words>
  <Application>Microsoft Office PowerPoint</Application>
  <PresentationFormat>Экран (4:3)</PresentationFormat>
  <Paragraphs>49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67</cp:revision>
  <dcterms:created xsi:type="dcterms:W3CDTF">2011-08-05T10:08:47Z</dcterms:created>
  <dcterms:modified xsi:type="dcterms:W3CDTF">2018-04-16T13:05:58Z</dcterms:modified>
</cp:coreProperties>
</file>