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3" autoAdjust="0"/>
    <p:restoredTop sz="94569" autoAdjust="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cu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ая прямоугольная выноска 1"/>
          <p:cNvSpPr/>
          <p:nvPr/>
        </p:nvSpPr>
        <p:spPr>
          <a:xfrm>
            <a:off x="1619672" y="692696"/>
            <a:ext cx="4392488" cy="4680520"/>
          </a:xfrm>
          <a:prstGeom prst="wedgeRoundRectCallou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ИГРА «ЧЕТВЕРТЫЙ    ЛИШНИЙ»</a:t>
            </a:r>
            <a:endParaRPr lang="ru-RU" sz="4000" b="1" dirty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s://ds04.infourok.ru/uploads/ex/0395/0019f434-fb092320/img10.jpg"/>
          <p:cNvPicPr>
            <a:picLocks noChangeAspect="1" noChangeArrowheads="1"/>
          </p:cNvPicPr>
          <p:nvPr/>
        </p:nvPicPr>
        <p:blipFill>
          <a:blip r:embed="rId3" cstate="print"/>
          <a:srcRect l="9712" t="54937" r="63514" b="4114"/>
          <a:stretch>
            <a:fillRect/>
          </a:stretch>
        </p:blipFill>
        <p:spPr bwMode="auto">
          <a:xfrm>
            <a:off x="7092280" y="5805264"/>
            <a:ext cx="576064" cy="66077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1" descr="https://img2.freepng.ru/20180323/dqe/kisspng-tomato-drawing-vegetable-clip-art-tomato-5ab51357c01f89.400253871521816407786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0456"/>
          <a:stretch>
            <a:fillRect/>
          </a:stretch>
        </p:blipFill>
        <p:spPr bwMode="auto">
          <a:xfrm>
            <a:off x="1331640" y="836712"/>
            <a:ext cx="2088232" cy="1911448"/>
          </a:xfrm>
          <a:prstGeom prst="ellipse">
            <a:avLst/>
          </a:prstGeom>
          <a:noFill/>
        </p:spPr>
      </p:pic>
      <p:pic>
        <p:nvPicPr>
          <p:cNvPr id="1028" name="2" descr="https://i.ytimg.com/vi/Px0AyXgUuj0/maxresdefaul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9E3"/>
              </a:clrFrom>
              <a:clrTo>
                <a:srgbClr val="FFF9E3">
                  <a:alpha val="0"/>
                </a:srgbClr>
              </a:clrTo>
            </a:clrChange>
          </a:blip>
          <a:srcRect l="22204" t="28947" r="20066" b="21053"/>
          <a:stretch>
            <a:fillRect/>
          </a:stretch>
        </p:blipFill>
        <p:spPr bwMode="auto">
          <a:xfrm>
            <a:off x="4572000" y="1340768"/>
            <a:ext cx="2808312" cy="1368152"/>
          </a:xfrm>
          <a:prstGeom prst="rect">
            <a:avLst/>
          </a:prstGeom>
          <a:noFill/>
        </p:spPr>
      </p:pic>
      <p:pic>
        <p:nvPicPr>
          <p:cNvPr id="1030" name="3" descr="https://img2.freepng.ru/20180530/zuy/kisspng-sweet-potato-food-recipe-vegetable-5b0eeed14f7997.289033921527705297325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 l="20370" t="12820" r="20370" b="13462"/>
          <a:stretch>
            <a:fillRect/>
          </a:stretch>
        </p:blipFill>
        <p:spPr bwMode="auto">
          <a:xfrm>
            <a:off x="1187624" y="3861048"/>
            <a:ext cx="2304256" cy="1656184"/>
          </a:xfrm>
          <a:prstGeom prst="rect">
            <a:avLst/>
          </a:prstGeom>
          <a:noFill/>
        </p:spPr>
      </p:pic>
      <p:pic>
        <p:nvPicPr>
          <p:cNvPr id="1032" name="4" descr="https://png.pngtree.com/element_our/20190601/ourlarge/pngtree-zucchini-grows-green-and-green-vitality-image_1349985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 t="30435" b="21739"/>
          <a:stretch>
            <a:fillRect/>
          </a:stretch>
        </p:blipFill>
        <p:spPr bwMode="auto">
          <a:xfrm>
            <a:off x="4283968" y="3933056"/>
            <a:ext cx="3384376" cy="15841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2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9" presetClass="exit" presetSubtype="0" accel="10000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3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6" name="AutoShape 6" descr="https://forumnov.com/uploads/monthly_03_2013/post-7647-136334529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https://forumnov.com/uploads/monthly_03_2013/post-7647-136334529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70" name="2" descr="https://www.tadland.ru/images/product/thumb538/12ef/3847190.jpg"/>
          <p:cNvPicPr>
            <a:picLocks noChangeAspect="1" noChangeArrowheads="1"/>
          </p:cNvPicPr>
          <p:nvPr/>
        </p:nvPicPr>
        <p:blipFill>
          <a:blip r:embed="rId2" cstate="print"/>
          <a:srcRect l="7424" t="18862" r="10912" b="18393"/>
          <a:stretch>
            <a:fillRect/>
          </a:stretch>
        </p:blipFill>
        <p:spPr bwMode="auto">
          <a:xfrm>
            <a:off x="5076056" y="548680"/>
            <a:ext cx="2376264" cy="2304256"/>
          </a:xfrm>
          <a:prstGeom prst="rect">
            <a:avLst/>
          </a:prstGeom>
          <a:noFill/>
        </p:spPr>
      </p:pic>
      <p:pic>
        <p:nvPicPr>
          <p:cNvPr id="15372" name="4" descr="https://optom-brend.ru/image/data/transfer/brand/208/16049196212.jpg"/>
          <p:cNvPicPr>
            <a:picLocks noChangeAspect="1" noChangeArrowheads="1"/>
          </p:cNvPicPr>
          <p:nvPr/>
        </p:nvPicPr>
        <p:blipFill>
          <a:blip r:embed="rId3" cstate="print"/>
          <a:srcRect t="9302" b="13953"/>
          <a:stretch>
            <a:fillRect/>
          </a:stretch>
        </p:blipFill>
        <p:spPr bwMode="auto">
          <a:xfrm>
            <a:off x="5148064" y="3429000"/>
            <a:ext cx="2550614" cy="2376264"/>
          </a:xfrm>
          <a:prstGeom prst="rect">
            <a:avLst/>
          </a:prstGeom>
          <a:noFill/>
        </p:spPr>
      </p:pic>
      <p:pic>
        <p:nvPicPr>
          <p:cNvPr id="15374" name="1" descr="https://divbaby.ru/image/cache/catalog/export/product/Kolgotki_makhrovye_yaselnye_Sova000000458_2-800x800.jpg"/>
          <p:cNvPicPr>
            <a:picLocks noChangeAspect="1" noChangeArrowheads="1"/>
          </p:cNvPicPr>
          <p:nvPr/>
        </p:nvPicPr>
        <p:blipFill>
          <a:blip r:embed="rId4" cstate="print"/>
          <a:srcRect l="11765" r="8823"/>
          <a:stretch>
            <a:fillRect/>
          </a:stretch>
        </p:blipFill>
        <p:spPr bwMode="auto">
          <a:xfrm>
            <a:off x="1475656" y="620688"/>
            <a:ext cx="1728192" cy="2176242"/>
          </a:xfrm>
          <a:prstGeom prst="rect">
            <a:avLst/>
          </a:prstGeom>
          <a:noFill/>
        </p:spPr>
      </p:pic>
      <p:pic>
        <p:nvPicPr>
          <p:cNvPr id="15376" name="3" descr="https://framen.ru/d/limolady825-violet.jpg"/>
          <p:cNvPicPr>
            <a:picLocks noChangeAspect="1" noChangeArrowheads="1"/>
          </p:cNvPicPr>
          <p:nvPr/>
        </p:nvPicPr>
        <p:blipFill>
          <a:blip r:embed="rId5" cstate="print"/>
          <a:srcRect l="12121" t="2273" r="15151"/>
          <a:stretch>
            <a:fillRect/>
          </a:stretch>
        </p:blipFill>
        <p:spPr bwMode="auto">
          <a:xfrm>
            <a:off x="971600" y="2924944"/>
            <a:ext cx="1967660" cy="352539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3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3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xit" presetSubtype="1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3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23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1" descr="https://yarmarka-podarkov.ru/upload/iblock/ae3/ae3557d08714f545258ed11621eb0b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92696"/>
            <a:ext cx="2879205" cy="2232248"/>
          </a:xfrm>
          <a:prstGeom prst="rect">
            <a:avLst/>
          </a:prstGeom>
          <a:noFill/>
        </p:spPr>
      </p:pic>
      <p:pic>
        <p:nvPicPr>
          <p:cNvPr id="17416" name="2" descr="https://yarmarka-podarkov.ru/upload/iblock/24d/24dd0f4928775c8f045539c6698273c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04664"/>
            <a:ext cx="2508772" cy="2664296"/>
          </a:xfrm>
          <a:prstGeom prst="rect">
            <a:avLst/>
          </a:prstGeom>
          <a:noFill/>
        </p:spPr>
      </p:pic>
      <p:pic>
        <p:nvPicPr>
          <p:cNvPr id="17418" name="3" descr="https://naturpan.ru/wa-data/public/shop/products/91/60/6091/images/199147/199147.970.jpg"/>
          <p:cNvPicPr>
            <a:picLocks noChangeAspect="1" noChangeArrowheads="1"/>
          </p:cNvPicPr>
          <p:nvPr/>
        </p:nvPicPr>
        <p:blipFill>
          <a:blip r:embed="rId4" cstate="print"/>
          <a:srcRect l="1818" t="20372" r="3636" b="24332"/>
          <a:stretch>
            <a:fillRect/>
          </a:stretch>
        </p:blipFill>
        <p:spPr bwMode="auto">
          <a:xfrm>
            <a:off x="4499992" y="4077072"/>
            <a:ext cx="3744416" cy="1368152"/>
          </a:xfrm>
          <a:prstGeom prst="rect">
            <a:avLst/>
          </a:prstGeom>
          <a:noFill/>
        </p:spPr>
      </p:pic>
      <p:pic>
        <p:nvPicPr>
          <p:cNvPr id="17420" name="4" descr="https://tehnoteca.ru/img/1630/1629232/daewoo_kor_6697r_1.jpg"/>
          <p:cNvPicPr>
            <a:picLocks noChangeAspect="1" noChangeArrowheads="1"/>
          </p:cNvPicPr>
          <p:nvPr/>
        </p:nvPicPr>
        <p:blipFill>
          <a:blip r:embed="rId5" cstate="print"/>
          <a:srcRect t="14894" b="17021"/>
          <a:stretch>
            <a:fillRect/>
          </a:stretch>
        </p:blipFill>
        <p:spPr bwMode="auto">
          <a:xfrm>
            <a:off x="395536" y="3501008"/>
            <a:ext cx="3384376" cy="230425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4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4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4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xit" presetSubtype="1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2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4342</TotalTime>
  <Words>5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429</cp:revision>
  <dcterms:created xsi:type="dcterms:W3CDTF">2022-04-15T12:04:22Z</dcterms:created>
  <dcterms:modified xsi:type="dcterms:W3CDTF">2022-04-18T13:07:39Z</dcterms:modified>
</cp:coreProperties>
</file>