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8AC489-A3F7-4049-89C6-7FE365FE5C1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63EC30-AF8A-4E6C-8FBD-44251C59A0A1}">
      <dgm:prSet custT="1"/>
      <dgm:spPr/>
      <dgm:t>
        <a:bodyPr/>
        <a:lstStyle/>
        <a:p>
          <a:pPr rtl="0"/>
          <a:r>
            <a:rPr lang="en-US" sz="2800" b="1" dirty="0" smtClean="0"/>
            <a:t>1 </a:t>
          </a:r>
          <a:r>
            <a:rPr lang="ru-RU" sz="2800" b="1" dirty="0" smtClean="0"/>
            <a:t>балл</a:t>
          </a:r>
          <a:endParaRPr lang="ru-RU" sz="2800" dirty="0"/>
        </a:p>
      </dgm:t>
    </dgm:pt>
    <dgm:pt modelId="{7E828C55-427F-4178-91D3-EAFD5D6562C3}" type="parTrans" cxnId="{A4A7C7EC-9D83-42E4-9AAE-2D0FC338796A}">
      <dgm:prSet/>
      <dgm:spPr/>
      <dgm:t>
        <a:bodyPr/>
        <a:lstStyle/>
        <a:p>
          <a:endParaRPr lang="ru-RU"/>
        </a:p>
      </dgm:t>
    </dgm:pt>
    <dgm:pt modelId="{A0A94076-3686-4889-8C8F-0176147F95C4}" type="sibTrans" cxnId="{A4A7C7EC-9D83-42E4-9AAE-2D0FC338796A}">
      <dgm:prSet/>
      <dgm:spPr/>
      <dgm:t>
        <a:bodyPr/>
        <a:lstStyle/>
        <a:p>
          <a:endParaRPr lang="ru-RU"/>
        </a:p>
      </dgm:t>
    </dgm:pt>
    <dgm:pt modelId="{FA47924F-5D21-4A15-BB5E-722D1EEDCE34}" type="pres">
      <dgm:prSet presAssocID="{9A8AC489-A3F7-4049-89C6-7FE365FE5C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7FA0F2-25AD-444F-94D1-C92B94C7EAD3}" type="pres">
      <dgm:prSet presAssocID="{CD63EC30-AF8A-4E6C-8FBD-44251C59A0A1}" presName="parentText" presStyleLbl="node1" presStyleIdx="0" presStyleCnt="1" custScaleY="1462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A7C7EC-9D83-42E4-9AAE-2D0FC338796A}" srcId="{9A8AC489-A3F7-4049-89C6-7FE365FE5C17}" destId="{CD63EC30-AF8A-4E6C-8FBD-44251C59A0A1}" srcOrd="0" destOrd="0" parTransId="{7E828C55-427F-4178-91D3-EAFD5D6562C3}" sibTransId="{A0A94076-3686-4889-8C8F-0176147F95C4}"/>
    <dgm:cxn modelId="{E771F0DB-7653-447A-894E-F0CBA8403126}" type="presOf" srcId="{9A8AC489-A3F7-4049-89C6-7FE365FE5C17}" destId="{FA47924F-5D21-4A15-BB5E-722D1EEDCE34}" srcOrd="0" destOrd="0" presId="urn:microsoft.com/office/officeart/2005/8/layout/vList2"/>
    <dgm:cxn modelId="{7B75745F-4769-4D1C-AC30-873308E93E3C}" type="presOf" srcId="{CD63EC30-AF8A-4E6C-8FBD-44251C59A0A1}" destId="{987FA0F2-25AD-444F-94D1-C92B94C7EAD3}" srcOrd="0" destOrd="0" presId="urn:microsoft.com/office/officeart/2005/8/layout/vList2"/>
    <dgm:cxn modelId="{6AC3E6A7-E498-49FC-8273-8DFE38B08798}" type="presParOf" srcId="{FA47924F-5D21-4A15-BB5E-722D1EEDCE34}" destId="{987FA0F2-25AD-444F-94D1-C92B94C7EAD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579507-BAC9-4DD2-B838-1026B77BD91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051562B-F4C3-49B4-9C31-73B91921C905}">
      <dgm:prSet/>
      <dgm:spPr/>
      <dgm:t>
        <a:bodyPr/>
        <a:lstStyle/>
        <a:p>
          <a:pPr rtl="0"/>
          <a:r>
            <a:rPr lang="ru-RU" b="1" dirty="0" smtClean="0"/>
            <a:t>2</a:t>
          </a:r>
          <a:r>
            <a:rPr lang="en-US" b="1" dirty="0" smtClean="0"/>
            <a:t> </a:t>
          </a:r>
          <a:r>
            <a:rPr lang="ru-RU" b="1" dirty="0" smtClean="0"/>
            <a:t>балла</a:t>
          </a:r>
          <a:endParaRPr lang="ru-RU" dirty="0"/>
        </a:p>
      </dgm:t>
    </dgm:pt>
    <dgm:pt modelId="{621DBAE0-2E2C-45D5-83A2-82E44A1F88E1}" type="parTrans" cxnId="{00A3B5E5-07CD-4188-8DD3-9753638EAF3D}">
      <dgm:prSet/>
      <dgm:spPr/>
      <dgm:t>
        <a:bodyPr/>
        <a:lstStyle/>
        <a:p>
          <a:endParaRPr lang="ru-RU"/>
        </a:p>
      </dgm:t>
    </dgm:pt>
    <dgm:pt modelId="{D76DD830-F698-428B-A79C-BDC52C031AAD}" type="sibTrans" cxnId="{00A3B5E5-07CD-4188-8DD3-9753638EAF3D}">
      <dgm:prSet/>
      <dgm:spPr/>
      <dgm:t>
        <a:bodyPr/>
        <a:lstStyle/>
        <a:p>
          <a:endParaRPr lang="ru-RU"/>
        </a:p>
      </dgm:t>
    </dgm:pt>
    <dgm:pt modelId="{253F2B09-7763-4C6E-BC53-AB04F329F1E1}" type="pres">
      <dgm:prSet presAssocID="{DA579507-BAC9-4DD2-B838-1026B77BD91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4E2EE5-C164-4C73-AD33-AD4BB30AE26D}" type="pres">
      <dgm:prSet presAssocID="{D051562B-F4C3-49B4-9C31-73B91921C905}" presName="parentText" presStyleLbl="node1" presStyleIdx="0" presStyleCnt="1" custLinFactNeighborX="4167" custLinFactNeighborY="-2506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32EB67-254D-4670-A1F5-ABFA4A86A880}" type="presOf" srcId="{D051562B-F4C3-49B4-9C31-73B91921C905}" destId="{354E2EE5-C164-4C73-AD33-AD4BB30AE26D}" srcOrd="0" destOrd="0" presId="urn:microsoft.com/office/officeart/2005/8/layout/vList2"/>
    <dgm:cxn modelId="{7EC09FEC-B763-455B-B356-7B3569230C80}" type="presOf" srcId="{DA579507-BAC9-4DD2-B838-1026B77BD912}" destId="{253F2B09-7763-4C6E-BC53-AB04F329F1E1}" srcOrd="0" destOrd="0" presId="urn:microsoft.com/office/officeart/2005/8/layout/vList2"/>
    <dgm:cxn modelId="{00A3B5E5-07CD-4188-8DD3-9753638EAF3D}" srcId="{DA579507-BAC9-4DD2-B838-1026B77BD912}" destId="{D051562B-F4C3-49B4-9C31-73B91921C905}" srcOrd="0" destOrd="0" parTransId="{621DBAE0-2E2C-45D5-83A2-82E44A1F88E1}" sibTransId="{D76DD830-F698-428B-A79C-BDC52C031AAD}"/>
    <dgm:cxn modelId="{D74CA408-E730-4373-9CD3-E68C552D8221}" type="presParOf" srcId="{253F2B09-7763-4C6E-BC53-AB04F329F1E1}" destId="{354E2EE5-C164-4C73-AD33-AD4BB30AE26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54431A-9298-43CA-A8D1-2A5C64CD39F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FCFD76-5EE4-43C0-B1B2-91746FA053A4}">
      <dgm:prSet custT="1"/>
      <dgm:spPr/>
      <dgm:t>
        <a:bodyPr/>
        <a:lstStyle/>
        <a:p>
          <a:pPr rtl="0"/>
          <a:r>
            <a:rPr lang="ru-RU" sz="2800" b="1" dirty="0" smtClean="0"/>
            <a:t>3</a:t>
          </a:r>
          <a:r>
            <a:rPr lang="en-US" sz="2800" b="1" dirty="0" smtClean="0"/>
            <a:t> </a:t>
          </a:r>
          <a:r>
            <a:rPr lang="ru-RU" sz="2800" b="1" dirty="0" smtClean="0"/>
            <a:t>балла</a:t>
          </a:r>
          <a:endParaRPr lang="ru-RU" sz="2800" dirty="0"/>
        </a:p>
      </dgm:t>
    </dgm:pt>
    <dgm:pt modelId="{FC7C6BE5-A8B9-4A4B-9017-3FC88A815B30}" type="parTrans" cxnId="{E62D0999-8214-4F03-860C-67A1E104522C}">
      <dgm:prSet/>
      <dgm:spPr/>
      <dgm:t>
        <a:bodyPr/>
        <a:lstStyle/>
        <a:p>
          <a:endParaRPr lang="ru-RU"/>
        </a:p>
      </dgm:t>
    </dgm:pt>
    <dgm:pt modelId="{94671455-6A18-4B79-ABAF-45CA07F0E872}" type="sibTrans" cxnId="{E62D0999-8214-4F03-860C-67A1E104522C}">
      <dgm:prSet/>
      <dgm:spPr/>
      <dgm:t>
        <a:bodyPr/>
        <a:lstStyle/>
        <a:p>
          <a:endParaRPr lang="ru-RU"/>
        </a:p>
      </dgm:t>
    </dgm:pt>
    <dgm:pt modelId="{AC27809D-3A55-45B6-8B57-05779CEA6440}" type="pres">
      <dgm:prSet presAssocID="{FE54431A-9298-43CA-A8D1-2A5C64CD39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366130-597B-4BBF-AE4F-009F6A3A0A0E}" type="pres">
      <dgm:prSet presAssocID="{5AFCFD76-5EE4-43C0-B1B2-91746FA053A4}" presName="parentText" presStyleLbl="node1" presStyleIdx="0" presStyleCnt="1" custLinFactNeighborX="-4167" custLinFactNeighborY="411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F5F50E-D31C-4605-90F7-1C88DCA69E05}" type="presOf" srcId="{5AFCFD76-5EE4-43C0-B1B2-91746FA053A4}" destId="{72366130-597B-4BBF-AE4F-009F6A3A0A0E}" srcOrd="0" destOrd="0" presId="urn:microsoft.com/office/officeart/2005/8/layout/vList2"/>
    <dgm:cxn modelId="{DA717747-962A-48DE-AC5E-F2C2310242C0}" type="presOf" srcId="{FE54431A-9298-43CA-A8D1-2A5C64CD39F9}" destId="{AC27809D-3A55-45B6-8B57-05779CEA6440}" srcOrd="0" destOrd="0" presId="urn:microsoft.com/office/officeart/2005/8/layout/vList2"/>
    <dgm:cxn modelId="{E62D0999-8214-4F03-860C-67A1E104522C}" srcId="{FE54431A-9298-43CA-A8D1-2A5C64CD39F9}" destId="{5AFCFD76-5EE4-43C0-B1B2-91746FA053A4}" srcOrd="0" destOrd="0" parTransId="{FC7C6BE5-A8B9-4A4B-9017-3FC88A815B30}" sibTransId="{94671455-6A18-4B79-ABAF-45CA07F0E872}"/>
    <dgm:cxn modelId="{D0032F55-A7DA-4A04-90FA-C478EE477836}" type="presParOf" srcId="{AC27809D-3A55-45B6-8B57-05779CEA6440}" destId="{72366130-597B-4BBF-AE4F-009F6A3A0A0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2A6E7C-CF06-42C6-97C3-D6301E5F509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BD514D-9606-4E80-8E6C-4070F582AE8B}">
      <dgm:prSet custT="1"/>
      <dgm:spPr/>
      <dgm:t>
        <a:bodyPr/>
        <a:lstStyle/>
        <a:p>
          <a:pPr rtl="0"/>
          <a:r>
            <a:rPr lang="ru-RU" sz="2800" b="1" dirty="0" smtClean="0"/>
            <a:t>6</a:t>
          </a:r>
          <a:r>
            <a:rPr lang="en-US" sz="2800" b="1" dirty="0" smtClean="0"/>
            <a:t> </a:t>
          </a:r>
          <a:r>
            <a:rPr lang="ru-RU" sz="2800" b="1" dirty="0" smtClean="0"/>
            <a:t>баллов</a:t>
          </a:r>
          <a:endParaRPr lang="ru-RU" sz="2800" dirty="0"/>
        </a:p>
      </dgm:t>
    </dgm:pt>
    <dgm:pt modelId="{2DCA7F77-35F2-41FA-BACC-B8C795B93FA7}" type="parTrans" cxnId="{71A597AD-2812-4136-AECD-60254DAEF3CF}">
      <dgm:prSet/>
      <dgm:spPr/>
      <dgm:t>
        <a:bodyPr/>
        <a:lstStyle/>
        <a:p>
          <a:endParaRPr lang="ru-RU"/>
        </a:p>
      </dgm:t>
    </dgm:pt>
    <dgm:pt modelId="{38452A89-6061-4B58-853D-1EE8EAAD7375}" type="sibTrans" cxnId="{71A597AD-2812-4136-AECD-60254DAEF3CF}">
      <dgm:prSet/>
      <dgm:spPr/>
      <dgm:t>
        <a:bodyPr/>
        <a:lstStyle/>
        <a:p>
          <a:endParaRPr lang="ru-RU"/>
        </a:p>
      </dgm:t>
    </dgm:pt>
    <dgm:pt modelId="{6A3CFDD9-2E2B-4F1D-A16F-67C1861CBEE7}" type="pres">
      <dgm:prSet presAssocID="{692A6E7C-CF06-42C6-97C3-D6301E5F509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A35D77-AD7D-4DF4-B015-49706FF189E3}" type="pres">
      <dgm:prSet presAssocID="{63BD514D-9606-4E80-8E6C-4070F582AE8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A597AD-2812-4136-AECD-60254DAEF3CF}" srcId="{692A6E7C-CF06-42C6-97C3-D6301E5F509E}" destId="{63BD514D-9606-4E80-8E6C-4070F582AE8B}" srcOrd="0" destOrd="0" parTransId="{2DCA7F77-35F2-41FA-BACC-B8C795B93FA7}" sibTransId="{38452A89-6061-4B58-853D-1EE8EAAD7375}"/>
    <dgm:cxn modelId="{FB678B58-63F6-40EC-A591-DFCA2B966BBC}" type="presOf" srcId="{692A6E7C-CF06-42C6-97C3-D6301E5F509E}" destId="{6A3CFDD9-2E2B-4F1D-A16F-67C1861CBEE7}" srcOrd="0" destOrd="0" presId="urn:microsoft.com/office/officeart/2005/8/layout/vList2"/>
    <dgm:cxn modelId="{0EB171A6-A84D-4FFA-9F68-FD55D0BD4AC0}" type="presOf" srcId="{63BD514D-9606-4E80-8E6C-4070F582AE8B}" destId="{84A35D77-AD7D-4DF4-B015-49706FF189E3}" srcOrd="0" destOrd="0" presId="urn:microsoft.com/office/officeart/2005/8/layout/vList2"/>
    <dgm:cxn modelId="{1616C3E6-8DB2-4699-AA05-FEBF0B71EFEF}" type="presParOf" srcId="{6A3CFDD9-2E2B-4F1D-A16F-67C1861CBEE7}" destId="{84A35D77-AD7D-4DF4-B015-49706FF189E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63B9F19-9701-4DB4-B961-90F17AFB2D4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B63BA8-DE13-47FC-923F-F3A81C3041F7}">
      <dgm:prSet custT="1"/>
      <dgm:spPr/>
      <dgm:t>
        <a:bodyPr/>
        <a:lstStyle/>
        <a:p>
          <a:pPr rtl="0"/>
          <a:r>
            <a:rPr lang="ru-RU" sz="2800" b="1" dirty="0" smtClean="0"/>
            <a:t>5</a:t>
          </a:r>
          <a:r>
            <a:rPr lang="en-US" sz="2800" b="1" dirty="0" smtClean="0"/>
            <a:t> </a:t>
          </a:r>
          <a:r>
            <a:rPr lang="ru-RU" sz="2800" b="1" dirty="0" smtClean="0"/>
            <a:t>баллов</a:t>
          </a:r>
          <a:endParaRPr lang="ru-RU" sz="2800" dirty="0"/>
        </a:p>
      </dgm:t>
    </dgm:pt>
    <dgm:pt modelId="{8663B731-192B-46F1-BACD-7D8CA929E00E}" type="parTrans" cxnId="{365A4DE7-6CCA-4F8D-8962-ADECFF17D932}">
      <dgm:prSet/>
      <dgm:spPr/>
      <dgm:t>
        <a:bodyPr/>
        <a:lstStyle/>
        <a:p>
          <a:endParaRPr lang="ru-RU"/>
        </a:p>
      </dgm:t>
    </dgm:pt>
    <dgm:pt modelId="{026234B7-5E21-45AD-BE95-946D52A3C6A1}" type="sibTrans" cxnId="{365A4DE7-6CCA-4F8D-8962-ADECFF17D932}">
      <dgm:prSet/>
      <dgm:spPr/>
      <dgm:t>
        <a:bodyPr/>
        <a:lstStyle/>
        <a:p>
          <a:endParaRPr lang="ru-RU"/>
        </a:p>
      </dgm:t>
    </dgm:pt>
    <dgm:pt modelId="{C7CEE3A9-72AD-4E04-9754-B67DA2D9AFBB}" type="pres">
      <dgm:prSet presAssocID="{B63B9F19-9701-4DB4-B961-90F17AFB2D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77D4A8-47CC-44EE-A70D-350A6F9CF62E}" type="pres">
      <dgm:prSet presAssocID="{87B63BA8-DE13-47FC-923F-F3A81C3041F7}" presName="parentText" presStyleLbl="node1" presStyleIdx="0" presStyleCnt="1" custScaleX="100000" custScaleY="152414" custLinFactNeighborX="-15385" custLinFactNeighborY="-27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32AFED-5127-4D44-AE45-54D2721ACA57}" type="presOf" srcId="{B63B9F19-9701-4DB4-B961-90F17AFB2D4C}" destId="{C7CEE3A9-72AD-4E04-9754-B67DA2D9AFBB}" srcOrd="0" destOrd="0" presId="urn:microsoft.com/office/officeart/2005/8/layout/vList2"/>
    <dgm:cxn modelId="{365A4DE7-6CCA-4F8D-8962-ADECFF17D932}" srcId="{B63B9F19-9701-4DB4-B961-90F17AFB2D4C}" destId="{87B63BA8-DE13-47FC-923F-F3A81C3041F7}" srcOrd="0" destOrd="0" parTransId="{8663B731-192B-46F1-BACD-7D8CA929E00E}" sibTransId="{026234B7-5E21-45AD-BE95-946D52A3C6A1}"/>
    <dgm:cxn modelId="{99DED382-2E0F-4F3E-9F76-1CE179DCB28D}" type="presOf" srcId="{87B63BA8-DE13-47FC-923F-F3A81C3041F7}" destId="{FC77D4A8-47CC-44EE-A70D-350A6F9CF62E}" srcOrd="0" destOrd="0" presId="urn:microsoft.com/office/officeart/2005/8/layout/vList2"/>
    <dgm:cxn modelId="{AB23416C-18D9-4EC6-9C64-4BE37E7F9EE4}" type="presParOf" srcId="{C7CEE3A9-72AD-4E04-9754-B67DA2D9AFBB}" destId="{FC77D4A8-47CC-44EE-A70D-350A6F9CF62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AB01CA8-644E-42CE-8E41-731ACCC53CB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452430-C5B7-438B-A5BC-B5DE2DD5A1EF}">
      <dgm:prSet custT="1"/>
      <dgm:spPr/>
      <dgm:t>
        <a:bodyPr/>
        <a:lstStyle/>
        <a:p>
          <a:pPr rtl="0"/>
          <a:r>
            <a:rPr lang="ru-RU" sz="2800" b="1" smtClean="0"/>
            <a:t>4</a:t>
          </a:r>
          <a:r>
            <a:rPr lang="en-US" sz="2800" b="1" smtClean="0"/>
            <a:t> </a:t>
          </a:r>
          <a:r>
            <a:rPr lang="ru-RU" sz="2800" b="1" smtClean="0"/>
            <a:t>балла</a:t>
          </a:r>
          <a:endParaRPr lang="ru-RU" sz="2800"/>
        </a:p>
      </dgm:t>
    </dgm:pt>
    <dgm:pt modelId="{3CA8D1D5-F3E1-4AE3-A63F-5369BDD387A6}" type="parTrans" cxnId="{BDD9D731-2B14-4D3E-9EF3-F10ED19F3120}">
      <dgm:prSet/>
      <dgm:spPr/>
      <dgm:t>
        <a:bodyPr/>
        <a:lstStyle/>
        <a:p>
          <a:endParaRPr lang="ru-RU"/>
        </a:p>
      </dgm:t>
    </dgm:pt>
    <dgm:pt modelId="{41573A7C-954A-433C-B3EE-BD4F54375FD9}" type="sibTrans" cxnId="{BDD9D731-2B14-4D3E-9EF3-F10ED19F3120}">
      <dgm:prSet/>
      <dgm:spPr/>
      <dgm:t>
        <a:bodyPr/>
        <a:lstStyle/>
        <a:p>
          <a:endParaRPr lang="ru-RU"/>
        </a:p>
      </dgm:t>
    </dgm:pt>
    <dgm:pt modelId="{392AD9BD-41E6-4D31-83AB-2043E5CAD718}" type="pres">
      <dgm:prSet presAssocID="{2AB01CA8-644E-42CE-8E41-731ACCC53CB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F050C6-BE28-4338-A570-DDBE54855C41}" type="pres">
      <dgm:prSet presAssocID="{B5452430-C5B7-438B-A5BC-B5DE2DD5A1EF}" presName="parentText" presStyleLbl="node1" presStyleIdx="0" presStyleCnt="1" custScaleY="146286" custLinFactNeighborX="-2747" custLinFactNeighborY="308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3C1E2A-69D3-4D87-9D62-1E3B0EEE2C7C}" type="presOf" srcId="{B5452430-C5B7-438B-A5BC-B5DE2DD5A1EF}" destId="{5BF050C6-BE28-4338-A570-DDBE54855C41}" srcOrd="0" destOrd="0" presId="urn:microsoft.com/office/officeart/2005/8/layout/vList2"/>
    <dgm:cxn modelId="{BDD9D731-2B14-4D3E-9EF3-F10ED19F3120}" srcId="{2AB01CA8-644E-42CE-8E41-731ACCC53CB2}" destId="{B5452430-C5B7-438B-A5BC-B5DE2DD5A1EF}" srcOrd="0" destOrd="0" parTransId="{3CA8D1D5-F3E1-4AE3-A63F-5369BDD387A6}" sibTransId="{41573A7C-954A-433C-B3EE-BD4F54375FD9}"/>
    <dgm:cxn modelId="{1D1DECDD-F4D6-47E9-A1A6-8EB4D466FB59}" type="presOf" srcId="{2AB01CA8-644E-42CE-8E41-731ACCC53CB2}" destId="{392AD9BD-41E6-4D31-83AB-2043E5CAD718}" srcOrd="0" destOrd="0" presId="urn:microsoft.com/office/officeart/2005/8/layout/vList2"/>
    <dgm:cxn modelId="{98FF2397-5CA9-42BE-8F52-736BAAC76817}" type="presParOf" srcId="{392AD9BD-41E6-4D31-83AB-2043E5CAD718}" destId="{5BF050C6-BE28-4338-A570-DDBE54855C4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3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7FA0F2-25AD-444F-94D1-C92B94C7EAD3}">
      <dsp:nvSpPr>
        <dsp:cNvPr id="0" name=""/>
        <dsp:cNvSpPr/>
      </dsp:nvSpPr>
      <dsp:spPr>
        <a:xfrm>
          <a:off x="0" y="176256"/>
          <a:ext cx="1620180" cy="4616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1 </a:t>
          </a:r>
          <a:r>
            <a:rPr lang="ru-RU" sz="2800" b="1" kern="1200" dirty="0" smtClean="0"/>
            <a:t>балл</a:t>
          </a:r>
          <a:endParaRPr lang="ru-RU" sz="2800" kern="1200" dirty="0"/>
        </a:p>
      </dsp:txBody>
      <dsp:txXfrm>
        <a:off x="22537" y="198793"/>
        <a:ext cx="1575106" cy="4165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4E2EE5-C164-4C73-AD33-AD4BB30AE26D}">
      <dsp:nvSpPr>
        <dsp:cNvPr id="0" name=""/>
        <dsp:cNvSpPr/>
      </dsp:nvSpPr>
      <dsp:spPr>
        <a:xfrm>
          <a:off x="0" y="0"/>
          <a:ext cx="1728192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2</a:t>
          </a:r>
          <a:r>
            <a:rPr lang="en-US" sz="3200" b="1" kern="1200" dirty="0" smtClean="0"/>
            <a:t> </a:t>
          </a:r>
          <a:r>
            <a:rPr lang="ru-RU" sz="3200" b="1" kern="1200" dirty="0" smtClean="0"/>
            <a:t>балла</a:t>
          </a:r>
          <a:endParaRPr lang="ru-RU" sz="3200" kern="1200" dirty="0"/>
        </a:p>
      </dsp:txBody>
      <dsp:txXfrm>
        <a:off x="37467" y="37467"/>
        <a:ext cx="1653258" cy="6925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66130-597B-4BBF-AE4F-009F6A3A0A0E}">
      <dsp:nvSpPr>
        <dsp:cNvPr id="0" name=""/>
        <dsp:cNvSpPr/>
      </dsp:nvSpPr>
      <dsp:spPr>
        <a:xfrm>
          <a:off x="0" y="18563"/>
          <a:ext cx="1800200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3</a:t>
          </a:r>
          <a:r>
            <a:rPr lang="en-US" sz="2800" b="1" kern="1200" dirty="0" smtClean="0"/>
            <a:t> </a:t>
          </a:r>
          <a:r>
            <a:rPr lang="ru-RU" sz="2800" b="1" kern="1200" dirty="0" smtClean="0"/>
            <a:t>балла</a:t>
          </a:r>
          <a:endParaRPr lang="ru-RU" sz="2800" kern="1200" dirty="0"/>
        </a:p>
      </dsp:txBody>
      <dsp:txXfrm>
        <a:off x="36553" y="55116"/>
        <a:ext cx="1727094" cy="6756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A35D77-AD7D-4DF4-B015-49706FF189E3}">
      <dsp:nvSpPr>
        <dsp:cNvPr id="0" name=""/>
        <dsp:cNvSpPr/>
      </dsp:nvSpPr>
      <dsp:spPr>
        <a:xfrm>
          <a:off x="0" y="8203"/>
          <a:ext cx="1800200" cy="692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6</a:t>
          </a:r>
          <a:r>
            <a:rPr lang="en-US" sz="2800" b="1" kern="1200" dirty="0" smtClean="0"/>
            <a:t> </a:t>
          </a:r>
          <a:r>
            <a:rPr lang="ru-RU" sz="2800" b="1" kern="1200" dirty="0" smtClean="0"/>
            <a:t>баллов</a:t>
          </a:r>
          <a:endParaRPr lang="ru-RU" sz="2800" kern="1200" dirty="0"/>
        </a:p>
      </dsp:txBody>
      <dsp:txXfrm>
        <a:off x="33812" y="42015"/>
        <a:ext cx="1732576" cy="6250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77D4A8-47CC-44EE-A70D-350A6F9CF62E}">
      <dsp:nvSpPr>
        <dsp:cNvPr id="0" name=""/>
        <dsp:cNvSpPr/>
      </dsp:nvSpPr>
      <dsp:spPr>
        <a:xfrm>
          <a:off x="0" y="18431"/>
          <a:ext cx="1872208" cy="4810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5</a:t>
          </a:r>
          <a:r>
            <a:rPr lang="en-US" sz="2800" b="1" kern="1200" dirty="0" smtClean="0"/>
            <a:t> </a:t>
          </a:r>
          <a:r>
            <a:rPr lang="ru-RU" sz="2800" b="1" kern="1200" dirty="0" smtClean="0"/>
            <a:t>баллов</a:t>
          </a:r>
          <a:endParaRPr lang="ru-RU" sz="2800" kern="1200" dirty="0"/>
        </a:p>
      </dsp:txBody>
      <dsp:txXfrm>
        <a:off x="23481" y="41912"/>
        <a:ext cx="1825246" cy="43404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050C6-BE28-4338-A570-DDBE54855C41}">
      <dsp:nvSpPr>
        <dsp:cNvPr id="0" name=""/>
        <dsp:cNvSpPr/>
      </dsp:nvSpPr>
      <dsp:spPr>
        <a:xfrm>
          <a:off x="0" y="234097"/>
          <a:ext cx="1638182" cy="4616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4</a:t>
          </a:r>
          <a:r>
            <a:rPr lang="en-US" sz="2800" b="1" kern="1200" smtClean="0"/>
            <a:t> </a:t>
          </a:r>
          <a:r>
            <a:rPr lang="ru-RU" sz="2800" b="1" kern="1200" smtClean="0"/>
            <a:t>балла</a:t>
          </a:r>
          <a:endParaRPr lang="ru-RU" sz="2800" kern="1200"/>
        </a:p>
      </dsp:txBody>
      <dsp:txXfrm>
        <a:off x="22537" y="256634"/>
        <a:ext cx="1593108" cy="4165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779A6-A298-4CF6-A884-09D8E20F382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39D-FDC6-4B4F-9DD7-34A0192A9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808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779A6-A298-4CF6-A884-09D8E20F382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39D-FDC6-4B4F-9DD7-34A0192A9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785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779A6-A298-4CF6-A884-09D8E20F382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39D-FDC6-4B4F-9DD7-34A0192A9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319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779A6-A298-4CF6-A884-09D8E20F382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39D-FDC6-4B4F-9DD7-34A0192A9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604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779A6-A298-4CF6-A884-09D8E20F382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39D-FDC6-4B4F-9DD7-34A0192A9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888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779A6-A298-4CF6-A884-09D8E20F382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39D-FDC6-4B4F-9DD7-34A0192A9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801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779A6-A298-4CF6-A884-09D8E20F382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39D-FDC6-4B4F-9DD7-34A0192A9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764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779A6-A298-4CF6-A884-09D8E20F382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39D-FDC6-4B4F-9DD7-34A0192A9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183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779A6-A298-4CF6-A884-09D8E20F382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39D-FDC6-4B4F-9DD7-34A0192A9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821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779A6-A298-4CF6-A884-09D8E20F382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39D-FDC6-4B4F-9DD7-34A0192A9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67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779A6-A298-4CF6-A884-09D8E20F382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39D-FDC6-4B4F-9DD7-34A0192A9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30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779A6-A298-4CF6-A884-09D8E20F382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9539D-FDC6-4B4F-9DD7-34A0192A9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096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diagramData" Target="../diagrams/data2.xml"/><Relationship Id="rId18" Type="http://schemas.openxmlformats.org/officeDocument/2006/relationships/diagramData" Target="../diagrams/data3.xml"/><Relationship Id="rId26" Type="http://schemas.openxmlformats.org/officeDocument/2006/relationships/diagramColors" Target="../diagrams/colors4.xml"/><Relationship Id="rId3" Type="http://schemas.openxmlformats.org/officeDocument/2006/relationships/slide" Target="slide5.xml"/><Relationship Id="rId21" Type="http://schemas.openxmlformats.org/officeDocument/2006/relationships/diagramColors" Target="../diagrams/colors3.xml"/><Relationship Id="rId34" Type="http://schemas.openxmlformats.org/officeDocument/2006/relationships/diagramLayout" Target="../diagrams/layout6.xml"/><Relationship Id="rId7" Type="http://schemas.openxmlformats.org/officeDocument/2006/relationships/slide" Target="slide6.xml"/><Relationship Id="rId12" Type="http://schemas.microsoft.com/office/2007/relationships/diagramDrawing" Target="../diagrams/drawing1.xml"/><Relationship Id="rId17" Type="http://schemas.microsoft.com/office/2007/relationships/diagramDrawing" Target="../diagrams/drawing2.xml"/><Relationship Id="rId25" Type="http://schemas.openxmlformats.org/officeDocument/2006/relationships/diagramQuickStyle" Target="../diagrams/quickStyle4.xml"/><Relationship Id="rId33" Type="http://schemas.openxmlformats.org/officeDocument/2006/relationships/diagramData" Target="../diagrams/data6.xml"/><Relationship Id="rId2" Type="http://schemas.openxmlformats.org/officeDocument/2006/relationships/slide" Target="slide3.xml"/><Relationship Id="rId16" Type="http://schemas.openxmlformats.org/officeDocument/2006/relationships/diagramColors" Target="../diagrams/colors2.xml"/><Relationship Id="rId20" Type="http://schemas.openxmlformats.org/officeDocument/2006/relationships/diagramQuickStyle" Target="../diagrams/quickStyle3.xml"/><Relationship Id="rId29" Type="http://schemas.openxmlformats.org/officeDocument/2006/relationships/diagramLayout" Target="../diagrams/layout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diagramColors" Target="../diagrams/colors1.xml"/><Relationship Id="rId24" Type="http://schemas.openxmlformats.org/officeDocument/2006/relationships/diagramLayout" Target="../diagrams/layout4.xml"/><Relationship Id="rId32" Type="http://schemas.microsoft.com/office/2007/relationships/diagramDrawing" Target="../diagrams/drawing5.xml"/><Relationship Id="rId37" Type="http://schemas.microsoft.com/office/2007/relationships/diagramDrawing" Target="../diagrams/drawing6.xml"/><Relationship Id="rId5" Type="http://schemas.openxmlformats.org/officeDocument/2006/relationships/slide" Target="slide8.xml"/><Relationship Id="rId15" Type="http://schemas.openxmlformats.org/officeDocument/2006/relationships/diagramQuickStyle" Target="../diagrams/quickStyle2.xml"/><Relationship Id="rId23" Type="http://schemas.openxmlformats.org/officeDocument/2006/relationships/diagramData" Target="../diagrams/data4.xml"/><Relationship Id="rId28" Type="http://schemas.openxmlformats.org/officeDocument/2006/relationships/diagramData" Target="../diagrams/data5.xml"/><Relationship Id="rId36" Type="http://schemas.openxmlformats.org/officeDocument/2006/relationships/diagramColors" Target="../diagrams/colors6.xml"/><Relationship Id="rId10" Type="http://schemas.openxmlformats.org/officeDocument/2006/relationships/diagramQuickStyle" Target="../diagrams/quickStyle1.xml"/><Relationship Id="rId19" Type="http://schemas.openxmlformats.org/officeDocument/2006/relationships/diagramLayout" Target="../diagrams/layout3.xml"/><Relationship Id="rId31" Type="http://schemas.openxmlformats.org/officeDocument/2006/relationships/diagramColors" Target="../diagrams/colors5.xml"/><Relationship Id="rId4" Type="http://schemas.openxmlformats.org/officeDocument/2006/relationships/slide" Target="slide4.xml"/><Relationship Id="rId9" Type="http://schemas.openxmlformats.org/officeDocument/2006/relationships/diagramLayout" Target="../diagrams/layout1.xml"/><Relationship Id="rId14" Type="http://schemas.openxmlformats.org/officeDocument/2006/relationships/diagramLayout" Target="../diagrams/layout2.xml"/><Relationship Id="rId22" Type="http://schemas.microsoft.com/office/2007/relationships/diagramDrawing" Target="../diagrams/drawing3.xml"/><Relationship Id="rId27" Type="http://schemas.microsoft.com/office/2007/relationships/diagramDrawing" Target="../diagrams/drawing4.xml"/><Relationship Id="rId30" Type="http://schemas.openxmlformats.org/officeDocument/2006/relationships/diagramQuickStyle" Target="../diagrams/quickStyle5.xml"/><Relationship Id="rId35" Type="http://schemas.openxmlformats.org/officeDocument/2006/relationships/diagramQuickStyle" Target="../diagrams/quickStyl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Игра по теме «Атмосфера» для 5-6 классов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Автор-составитель Поршнева Светлана Владимировна</a:t>
            </a:r>
          </a:p>
          <a:p>
            <a:r>
              <a:rPr lang="ru-RU" dirty="0" smtClean="0"/>
              <a:t>Учитель географии и химии МБОУ «</a:t>
            </a:r>
            <a:r>
              <a:rPr lang="ru-RU" dirty="0" err="1" smtClean="0"/>
              <a:t>Черевковская</a:t>
            </a:r>
            <a:r>
              <a:rPr lang="ru-RU" dirty="0" smtClean="0"/>
              <a:t> средняя школа» Архангельской области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0319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Категории сложности</a:t>
            </a:r>
            <a:endParaRPr lang="ru-RU" dirty="0"/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827584" y="1772816"/>
            <a:ext cx="2160240" cy="1440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/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6658566" y="1772816"/>
            <a:ext cx="2160240" cy="14401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/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3635896" y="1780100"/>
            <a:ext cx="2160240" cy="14401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/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6660232" y="4869160"/>
            <a:ext cx="2160240" cy="144016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/>
          </a:p>
        </p:txBody>
      </p:sp>
      <p:sp>
        <p:nvSpPr>
          <p:cNvPr id="10" name="Прямоугольник 9">
            <a:hlinkClick r:id="rId6" action="ppaction://hlinksldjump"/>
          </p:cNvPr>
          <p:cNvSpPr/>
          <p:nvPr/>
        </p:nvSpPr>
        <p:spPr>
          <a:xfrm>
            <a:off x="3668719" y="4839103"/>
            <a:ext cx="2160240" cy="144016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/>
          </a:p>
        </p:txBody>
      </p:sp>
      <p:sp>
        <p:nvSpPr>
          <p:cNvPr id="11" name="Прямоугольник 10">
            <a:hlinkClick r:id="rId7" action="ppaction://hlinksldjump"/>
          </p:cNvPr>
          <p:cNvSpPr/>
          <p:nvPr/>
        </p:nvSpPr>
        <p:spPr>
          <a:xfrm>
            <a:off x="827584" y="4869160"/>
            <a:ext cx="2160240" cy="144016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/>
          </a:p>
        </p:txBody>
      </p:sp>
      <p:graphicFrame>
        <p:nvGraphicFramePr>
          <p:cNvPr id="25" name="Схема 24"/>
          <p:cNvGraphicFramePr/>
          <p:nvPr>
            <p:extLst>
              <p:ext uri="{D42A27DB-BD31-4B8C-83A1-F6EECF244321}">
                <p14:modId xmlns:p14="http://schemas.microsoft.com/office/powerpoint/2010/main" val="3865717431"/>
              </p:ext>
            </p:extLst>
          </p:nvPr>
        </p:nvGraphicFramePr>
        <p:xfrm>
          <a:off x="1151620" y="2132856"/>
          <a:ext cx="1620180" cy="814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3555977474"/>
              </p:ext>
            </p:extLst>
          </p:nvPr>
        </p:nvGraphicFramePr>
        <p:xfrm>
          <a:off x="3779912" y="2150523"/>
          <a:ext cx="1728192" cy="8464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24" name="Схема 23"/>
          <p:cNvGraphicFramePr/>
          <p:nvPr>
            <p:extLst>
              <p:ext uri="{D42A27DB-BD31-4B8C-83A1-F6EECF244321}">
                <p14:modId xmlns:p14="http://schemas.microsoft.com/office/powerpoint/2010/main" val="909080377"/>
              </p:ext>
            </p:extLst>
          </p:nvPr>
        </p:nvGraphicFramePr>
        <p:xfrm>
          <a:off x="6876256" y="2204864"/>
          <a:ext cx="1800200" cy="767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2322499782"/>
              </p:ext>
            </p:extLst>
          </p:nvPr>
        </p:nvGraphicFramePr>
        <p:xfrm>
          <a:off x="6876256" y="5157192"/>
          <a:ext cx="1800200" cy="709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val="3917506037"/>
              </p:ext>
            </p:extLst>
          </p:nvPr>
        </p:nvGraphicFramePr>
        <p:xfrm>
          <a:off x="3923928" y="5301209"/>
          <a:ext cx="1872208" cy="53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graphicFrame>
        <p:nvGraphicFramePr>
          <p:cNvPr id="26" name="Схема 25"/>
          <p:cNvGraphicFramePr/>
          <p:nvPr>
            <p:extLst>
              <p:ext uri="{D42A27DB-BD31-4B8C-83A1-F6EECF244321}">
                <p14:modId xmlns:p14="http://schemas.microsoft.com/office/powerpoint/2010/main" val="3402326259"/>
              </p:ext>
            </p:extLst>
          </p:nvPr>
        </p:nvGraphicFramePr>
        <p:xfrm>
          <a:off x="1133618" y="5085185"/>
          <a:ext cx="1638182" cy="734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3" r:lo="rId34" r:qs="rId35" r:cs="rId36"/>
          </a:graphicData>
        </a:graphic>
      </p:graphicFrame>
    </p:spTree>
    <p:extLst>
      <p:ext uri="{BB962C8B-B14F-4D97-AF65-F5344CB8AC3E}">
        <p14:creationId xmlns:p14="http://schemas.microsoft.com/office/powerpoint/2010/main" val="371610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стоимостью 1 балл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 В холоде - горой, в избе </a:t>
            </a:r>
            <a:r>
              <a:rPr lang="ru-RU" dirty="0" smtClean="0"/>
              <a:t>– водой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Тур </a:t>
            </a:r>
            <a:r>
              <a:rPr lang="ru-RU" dirty="0"/>
              <a:t>ходит по горам, </a:t>
            </a:r>
            <a:r>
              <a:rPr lang="ru-RU" dirty="0" err="1" smtClean="0"/>
              <a:t>турица</a:t>
            </a:r>
            <a:r>
              <a:rPr lang="ru-RU" dirty="0" smtClean="0"/>
              <a:t>- </a:t>
            </a:r>
            <a:r>
              <a:rPr lang="ru-RU" dirty="0"/>
              <a:t>по долам, тур свистнет, </a:t>
            </a:r>
            <a:r>
              <a:rPr lang="ru-RU" dirty="0" err="1" smtClean="0"/>
              <a:t>турица</a:t>
            </a:r>
            <a:r>
              <a:rPr lang="ru-RU" dirty="0" smtClean="0"/>
              <a:t>-мигнет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 Крикнул вол на сто сел, на тысячу </a:t>
            </a:r>
            <a:r>
              <a:rPr lang="ru-RU" dirty="0" smtClean="0"/>
              <a:t>городов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Фырчит, рычит, ветки ломает, пыль поднимает, тебя с ног </a:t>
            </a:r>
            <a:r>
              <a:rPr lang="ru-RU" dirty="0" smtClean="0"/>
              <a:t>сбивает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Красное коромысло через реку </a:t>
            </a:r>
            <a:r>
              <a:rPr lang="ru-RU" dirty="0" smtClean="0"/>
              <a:t>повисло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Скатерть бела,  весь свет одела</a:t>
            </a: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rot="10800000">
            <a:off x="4082796" y="614555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991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Вопросы стоимостью 2 балла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856984" cy="54006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Как по небу с севера плыла лебедь белая, </a:t>
            </a:r>
            <a:r>
              <a:rPr lang="ru-RU" dirty="0" smtClean="0"/>
              <a:t>вниз </a:t>
            </a:r>
            <a:r>
              <a:rPr lang="ru-RU" dirty="0"/>
              <a:t>кидала-сыпала на поля – </a:t>
            </a:r>
            <a:r>
              <a:rPr lang="ru-RU" dirty="0" err="1"/>
              <a:t>озерушки</a:t>
            </a:r>
            <a:r>
              <a:rPr lang="ru-RU" dirty="0"/>
              <a:t> белый пух да </a:t>
            </a:r>
            <a:r>
              <a:rPr lang="ru-RU" dirty="0" smtClean="0"/>
              <a:t>перышки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 </a:t>
            </a:r>
            <a:r>
              <a:rPr lang="ru-RU" dirty="0" smtClean="0"/>
              <a:t>Красная </a:t>
            </a:r>
            <a:r>
              <a:rPr lang="ru-RU" dirty="0"/>
              <a:t>девица, врата запирала, по полю гуляла, ключи потеряла</a:t>
            </a:r>
            <a:r>
              <a:rPr lang="ru-RU" dirty="0" smtClean="0"/>
              <a:t>, слезы роняла, их </a:t>
            </a:r>
            <a:r>
              <a:rPr lang="ru-RU" dirty="0"/>
              <a:t>месяц видел</a:t>
            </a:r>
            <a:r>
              <a:rPr lang="ru-RU" dirty="0" smtClean="0"/>
              <a:t>, а </a:t>
            </a:r>
            <a:r>
              <a:rPr lang="ru-RU" dirty="0"/>
              <a:t>солнце </a:t>
            </a:r>
            <a:r>
              <a:rPr lang="ru-RU" dirty="0" smtClean="0"/>
              <a:t>скрыло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 Падает горошком,  скачет по </a:t>
            </a:r>
            <a:r>
              <a:rPr lang="ru-RU" dirty="0" smtClean="0"/>
              <a:t>дорожкам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Лежит-молчит, когда умрет, тогда заревет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Выше леса, тоньше колоса 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Шел да шел,  да и в землю ушел</a:t>
            </a: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rot="10800000">
            <a:off x="3678200" y="618446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22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стоимостью 3 балла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5256584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Какой слой атмосферы называют «фабрикой погоды»?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каком слое атмосферы расположен озоновый слой?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Какой слой атмосферы самый жаркий?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каком слое атмосферы образуется северное сияние?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Какой слой атмосферы самый холодный?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Какой слой атмосферы расположен посередине?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rot="10800000">
            <a:off x="7884368" y="626586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46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стоимостью 4 балла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256584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Что такое </a:t>
            </a:r>
            <a:r>
              <a:rPr lang="ru-RU" u="sng" dirty="0" smtClean="0"/>
              <a:t>флюгер</a:t>
            </a:r>
            <a:r>
              <a:rPr lang="ru-RU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 помощью какого прибора измеряют атмосферное давление?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 называется прибор, который измеряет силу ветра?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Какой прибор измеряет температуру воздуха?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 называется наука о воздушной оболочке Земли?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Какой прибор помогает измерить количество выпавшего дождя или снега?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rot="10800000">
            <a:off x="4640018" y="618996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4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стоимостью 5 баллов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892480" cy="5184576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Какие газы в составе атмосферы Земли относят к постоянным?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Почему в приземном слое атмосферы максимальное количество воздуха?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Для чего нужен озоновый слой?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какой части Земли толщина тропосферы больше?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Черный ящик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Приведите 3 примера загрязнения атмосферы человеком?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rot="10800000">
            <a:off x="3678200" y="618446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969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стоимостью 6 баллов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511256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Что такое погода?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Что такое давление атмосферного воздуха?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Какой единицей принято измерять давление атмосферного воздуха?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 называются метеорологические станции, расположенные в космосе?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 атмосфера влияет на людей?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 люди влияют на атмосферу?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0800000">
            <a:off x="7956376" y="61965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49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250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Игра по теме «Атмосфера» для 5-6 классов</vt:lpstr>
      <vt:lpstr>Категории сложности</vt:lpstr>
      <vt:lpstr>Вопросы стоимостью 1 балл</vt:lpstr>
      <vt:lpstr>Вопросы стоимостью 2 балла</vt:lpstr>
      <vt:lpstr>Вопросы стоимостью 3 балла</vt:lpstr>
      <vt:lpstr>Вопросы стоимостью 4 балла</vt:lpstr>
      <vt:lpstr>Вопросы стоимостью 5 баллов</vt:lpstr>
      <vt:lpstr>Вопросы стоимостью 6 баллов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Категории сложности</dc:title>
  <dc:creator>-</dc:creator>
  <cp:lastModifiedBy>Света</cp:lastModifiedBy>
  <cp:revision>15</cp:revision>
  <dcterms:created xsi:type="dcterms:W3CDTF">2014-12-22T17:26:30Z</dcterms:created>
  <dcterms:modified xsi:type="dcterms:W3CDTF">2022-03-29T20:51:34Z</dcterms:modified>
</cp:coreProperties>
</file>