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78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581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363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331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50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72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030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07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024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97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450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90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969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77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686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15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760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4/18/2022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1828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327" y="1964267"/>
            <a:ext cx="10873799" cy="242146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создать интерактивное видео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урока: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«Новогодняя елка»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3д-моделирования с помощью 3д-ручки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28654" y="5364786"/>
            <a:ext cx="7197726" cy="140546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Создатель: учитель первой категории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Кожевникова Наталья Анатольевна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596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Ссылка на видео-урок: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70231" y="3244334"/>
            <a:ext cx="5851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</a:t>
            </a:r>
            <a:r>
              <a:rPr lang="en-US" dirty="0" smtClean="0"/>
              <a:t>://natalishka.h5p.com/content/1291599998303650757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34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технологических знаний, основ культуры по созданию личностно значимых изделий;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умениями, проектирования и создания продуктов труда;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сенсорных и моторных навыков;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оспитание творческого начала личности, трудолюбия.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745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обучение;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Смешанное обучение;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ВУД;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Демонстрационная часть урока.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08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757382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ролика: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892" y="1366983"/>
            <a:ext cx="10131425" cy="75815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.Этап: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 в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073" y="1764916"/>
            <a:ext cx="8845354" cy="497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7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63730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ролика: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201" y="840510"/>
            <a:ext cx="10131425" cy="4544290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2.Этап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снять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и вставить 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418" y="1859972"/>
            <a:ext cx="87376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68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48952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ролика: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7255" y="1366214"/>
            <a:ext cx="10131425" cy="58266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3.Этап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озвучить презентацию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763" y="1683904"/>
            <a:ext cx="8968510" cy="504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535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61883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ролика: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467814"/>
            <a:ext cx="10131425" cy="638078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4.Этап: создать видео ролик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985" y="1800992"/>
            <a:ext cx="8809615" cy="495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850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61883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ролика: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1228437"/>
            <a:ext cx="10131425" cy="841278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5.Этап: 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программу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H5P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загрузить видео и добавить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вставки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1420" y="2002619"/>
            <a:ext cx="9929090" cy="478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10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 интерактивных видео: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 интерес обучающихся к предмету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риводит к большему усвоению информации (появляется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 спокойной обстановке пересматривать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необходимые паузы)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улучшению образовательных результатов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649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352</TotalTime>
  <Words>157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Небеса</vt:lpstr>
      <vt:lpstr>Как создать интерактивное видео название урока:  «Новогодняя елка»  в технике 3д-моделирования с помощью 3д-ручки</vt:lpstr>
      <vt:lpstr>Цели и задачи:</vt:lpstr>
      <vt:lpstr>Практическая значимость:</vt:lpstr>
      <vt:lpstr>Создание ролика:</vt:lpstr>
      <vt:lpstr>Создание ролика:</vt:lpstr>
      <vt:lpstr>Создание ролика:</vt:lpstr>
      <vt:lpstr>Создание ролика:</vt:lpstr>
      <vt:lpstr>Создание ролика:</vt:lpstr>
      <vt:lpstr>Использование  интерактивных видео: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«Учитель в цифровой среде: векторы развития» Учебное интерактивное видео «Новогодняя елка»  в технике 3д-моделирования с помощью 3д-ручки</dc:title>
  <dc:creator>Наталья Анатольевна</dc:creator>
  <cp:lastModifiedBy>Наталья Анатольевна</cp:lastModifiedBy>
  <cp:revision>18</cp:revision>
  <dcterms:created xsi:type="dcterms:W3CDTF">2021-12-17T15:56:16Z</dcterms:created>
  <dcterms:modified xsi:type="dcterms:W3CDTF">2022-04-18T20:21:32Z</dcterms:modified>
</cp:coreProperties>
</file>