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238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D021C-8E8D-4B06-8CDA-530D38AADD93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20CD7-B4F9-4A56-8E32-5E059457F3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26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D021C-8E8D-4B06-8CDA-530D38AADD93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20CD7-B4F9-4A56-8E32-5E059457F3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9130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D021C-8E8D-4B06-8CDA-530D38AADD93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20CD7-B4F9-4A56-8E32-5E059457F3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289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D021C-8E8D-4B06-8CDA-530D38AADD93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20CD7-B4F9-4A56-8E32-5E059457F3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9499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D021C-8E8D-4B06-8CDA-530D38AADD93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20CD7-B4F9-4A56-8E32-5E059457F3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812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D021C-8E8D-4B06-8CDA-530D38AADD93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20CD7-B4F9-4A56-8E32-5E059457F3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448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D021C-8E8D-4B06-8CDA-530D38AADD93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20CD7-B4F9-4A56-8E32-5E059457F3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8307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D021C-8E8D-4B06-8CDA-530D38AADD93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20CD7-B4F9-4A56-8E32-5E059457F3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8195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D021C-8E8D-4B06-8CDA-530D38AADD93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20CD7-B4F9-4A56-8E32-5E059457F3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9962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D021C-8E8D-4B06-8CDA-530D38AADD93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20CD7-B4F9-4A56-8E32-5E059457F3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267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D021C-8E8D-4B06-8CDA-530D38AADD93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20CD7-B4F9-4A56-8E32-5E059457F3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267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3D021C-8E8D-4B06-8CDA-530D38AADD93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820CD7-B4F9-4A56-8E32-5E059457F3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487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26E78FA-17E7-4F8D-BBCB-440507284B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6858000" cy="9144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72326" y="1708980"/>
            <a:ext cx="59133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для педагогов и родителей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8420" y="3417838"/>
            <a:ext cx="66795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«Роль музыки в нравственно-патриотическом воспитании дошкольников»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4898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0845377-854B-4B8D-8269-1978CDE091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B2603BE-497B-4565-8A2B-1A07BB5CF6C7}"/>
              </a:ext>
            </a:extLst>
          </p:cNvPr>
          <p:cNvSpPr txBox="1"/>
          <p:nvPr/>
        </p:nvSpPr>
        <p:spPr>
          <a:xfrm>
            <a:off x="719254" y="2229139"/>
            <a:ext cx="5419492" cy="4305474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Родина, Отечество… В корнях этих слов близкие, дорогие каждому образы: мать и отец, родные места, речь, музыка, история…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Воспитание чувства патриотизма у дошкольников – процесс сложный и длительный. Любовь к близким людям, к детскому саду, к родному городу и родной стране играют огромную роль в становлении личности ребенка. Эта тема стала приоритетным направлением в воспитании наших детей.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39114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0845377-854B-4B8D-8269-1978CDE091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6CB1D28-281E-4B86-88FD-57AC540AD455}"/>
              </a:ext>
            </a:extLst>
          </p:cNvPr>
          <p:cNvSpPr txBox="1"/>
          <p:nvPr/>
        </p:nvSpPr>
        <p:spPr>
          <a:xfrm>
            <a:off x="646771" y="1561172"/>
            <a:ext cx="5386039" cy="5864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Музыкальное искусство в педагогике является важным и эффективным средством воспитательного воздействия на ребенка, особенно это касается дошкольного возраста. Ввести маленьких детей в прекрасный мир музыки, воспитывая на ее основе добрые чувства, прививая нравственные качества – какая это благодарная и вместе с тем важная цель! Одна из важнейших задач музыкального образования – это воспитание души ребенка средствами музыки, воздействие на процесс становления его нравственных качеств. Именно в дошкольном возрасте формируются задатки нравственности: что такое «хорошо» и что такое «плохо».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7711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0845377-854B-4B8D-8269-1978CDE091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13DC315-BFC2-463C-84EF-3FFC3B45FDB3}"/>
              </a:ext>
            </a:extLst>
          </p:cNvPr>
          <p:cNvSpPr txBox="1"/>
          <p:nvPr/>
        </p:nvSpPr>
        <p:spPr>
          <a:xfrm>
            <a:off x="524107" y="1416205"/>
            <a:ext cx="5765180" cy="61904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Ярко выплеснуть свои эмоции, выразить свое любовное отношение к тому уголку Родины, в котором он живет, ребенку помогает обстановка праздников и развлечений. Помимо этого, формирование таких качеств, как коллективизм, любовь к своему дому, бережное отношение к природе, постоянно осуществляется и на музыкальных занятиях. Дети учатся сопереживать, упражняются в хороших поступках, сами не замечая этого.</a:t>
            </a:r>
          </a:p>
          <a:p>
            <a:pPr indent="450215" algn="just">
              <a:lnSpc>
                <a:spcPct val="150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Музыка способна воздействовать на чувства, настроения ребенка, она способна преобразовывать его нравственный и духовный мир. Образы, к которым привлекается внимание детей, должны быть яркими, конкретными, вызывающими интерес и воображение.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61909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0845377-854B-4B8D-8269-1978CDE091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7310DD3-EF56-4F21-B62E-AA2060CD213F}"/>
              </a:ext>
            </a:extLst>
          </p:cNvPr>
          <p:cNvSpPr txBox="1"/>
          <p:nvPr/>
        </p:nvSpPr>
        <p:spPr>
          <a:xfrm>
            <a:off x="554772" y="1717288"/>
            <a:ext cx="5756817" cy="55519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Суть нравственно-патриотического воспитания состоит в том, чтобы посеять и взрастить в детской душе любовь к родной природе, к родному дому и семье, к истории и культуре страны, созданной трудами родных и близких людей.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Патриотические чувства закладываются в процессе жизни и бытия человека, находящегося в рамках конкретной социокультурной среды. Люди с момента рождения инстинктивно привыкают к окружающей их среде, природе и культуре своей страны, к быту своего народа. Поэтому базой формирования патриотизма являются глубокие чувства любви и привязанности к своей культуре и своему народу.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71749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0845377-854B-4B8D-8269-1978CDE091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0FDBB69-22A0-4ABC-A7A7-064C298FA416}"/>
              </a:ext>
            </a:extLst>
          </p:cNvPr>
          <p:cNvSpPr txBox="1"/>
          <p:nvPr/>
        </p:nvSpPr>
        <p:spPr>
          <a:xfrm>
            <a:off x="657922" y="1862254"/>
            <a:ext cx="5519854" cy="47209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Большие потенциальные возможности нравственно-патриотического воздействия заключаются в народной музыке. Народные музыкальные произведения ненавязчиво, в игровой форме знакомят детей с обычаями и бытом русского народа, трудом, бережным отношением к природе, жизнелюбием.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Произведения русского музыкального и устного народного творчества, используемые в работе с дошкольниками, просты, образны, мелодичны, поэтому дети их быстро усваивают. 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5050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0845377-854B-4B8D-8269-1978CDE091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F222CEB-B1BD-4316-BF28-425632C30D8C}"/>
              </a:ext>
            </a:extLst>
          </p:cNvPr>
          <p:cNvSpPr txBox="1"/>
          <p:nvPr/>
        </p:nvSpPr>
        <p:spPr>
          <a:xfrm>
            <a:off x="613316" y="1293541"/>
            <a:ext cx="5620215" cy="78109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450215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Интонационные достоинства песен позволяют детям использовать их как в младшем возрасте, так и в старшем. Эти песни способствуют развитию первоначальных певческих навыков у детей младшего возраста.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Таким образом, приобщая детей к музыкальному наследию своего народа, мы воспитываем в них чувство патриотизма, а оно неотделимо от воспитания чувства национальной гордости.</a:t>
            </a:r>
          </a:p>
          <a:p>
            <a:pPr indent="450215" algn="just">
              <a:lnSpc>
                <a:spcPct val="150000"/>
              </a:lnSpc>
              <a:spcAft>
                <a:spcPts val="800"/>
              </a:spcAft>
              <a:defRPr/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заключение хочу сказать, что необходимо приобщать детей ко всем видам национального искусства – от архитектуры до живописи, от пляски, сказки и музыки до театра. И тогда будет развиваться личностная культура ребенка как основа его любви к Родине.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800"/>
              </a:spcAft>
              <a:defRPr/>
            </a:pP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450215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ts val="1650"/>
              </a:lnSpc>
              <a:spcAft>
                <a:spcPts val="800"/>
              </a:spcAft>
            </a:pP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324119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</TotalTime>
  <Words>533</Words>
  <Application>Microsoft Office PowerPoint</Application>
  <PresentationFormat>Экран (4:3)</PresentationFormat>
  <Paragraphs>14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7</dc:creator>
  <cp:lastModifiedBy>алена швыдкова</cp:lastModifiedBy>
  <cp:revision>11</cp:revision>
  <cp:lastPrinted>2019-11-04T13:44:23Z</cp:lastPrinted>
  <dcterms:created xsi:type="dcterms:W3CDTF">2019-11-04T13:10:51Z</dcterms:created>
  <dcterms:modified xsi:type="dcterms:W3CDTF">2022-04-18T14:07:05Z</dcterms:modified>
</cp:coreProperties>
</file>