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audio" Target="../media/audio2.wav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2" Type="http://schemas.openxmlformats.org/officeDocument/2006/relationships/audio" Target="../media/audio1.wav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21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  <a:latin typeface="Airfool" pitchFamily="2" charset="0"/>
              </a:rPr>
              <a:t>«Корзинка здоровья»</a:t>
            </a:r>
            <a:endParaRPr lang="ru-RU" dirty="0">
              <a:solidFill>
                <a:srgbClr val="92D050"/>
              </a:solidFill>
              <a:latin typeface="Airfool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59346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lvl="0">
              <a:spcBef>
                <a:spcPct val="0"/>
              </a:spcBef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 Торжинская Р.С.</a:t>
            </a:r>
          </a:p>
          <a:p>
            <a:pPr lvl="0">
              <a:spcBef>
                <a:spcPct val="0"/>
              </a:spcBef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БГО СОШ №13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43900" y="6143644"/>
            <a:ext cx="857256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928926" y="1000108"/>
            <a:ext cx="27860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357554" y="1000108"/>
            <a:ext cx="22145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lang="ru-RU" dirty="0" smtClean="0" bmk="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нтерактивная игра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" name="Picture 26" descr="D:\ГНОМИКИ\картинки\pngwing.com (1)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28860" y="3929066"/>
            <a:ext cx="4357718" cy="2754456"/>
          </a:xfrm>
          <a:prstGeom prst="rect">
            <a:avLst/>
          </a:prstGeom>
          <a:noFill/>
        </p:spPr>
      </p:pic>
      <p:pic>
        <p:nvPicPr>
          <p:cNvPr id="52" name="яйца1" descr="C:\Users\admin\Desktop\Корзинка здоровья\pngwing.com (9)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4500570"/>
            <a:ext cx="857256" cy="742955"/>
          </a:xfrm>
          <a:prstGeom prst="rect">
            <a:avLst/>
          </a:prstGeom>
          <a:noFill/>
        </p:spPr>
      </p:pic>
      <p:pic>
        <p:nvPicPr>
          <p:cNvPr id="44" name="лук1" descr="D:\ГНОМИКИ\картинки\овощи\pngwing.com (3)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488" y="4714884"/>
            <a:ext cx="642942" cy="660222"/>
          </a:xfrm>
          <a:prstGeom prst="rect">
            <a:avLst/>
          </a:prstGeom>
          <a:noFill/>
        </p:spPr>
      </p:pic>
      <p:pic>
        <p:nvPicPr>
          <p:cNvPr id="47" name="лимон1" descr="D:\ГНОМИКИ\картинки\фрукты\pngwing.com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86182" y="4357694"/>
            <a:ext cx="1000132" cy="767227"/>
          </a:xfrm>
          <a:prstGeom prst="rect">
            <a:avLst/>
          </a:prstGeom>
          <a:noFill/>
        </p:spPr>
      </p:pic>
      <p:pic>
        <p:nvPicPr>
          <p:cNvPr id="46" name="ябл1" descr="D:\ГНОМИКИ\картинки\фрукты\pngwing.com (5)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429256" y="4857760"/>
            <a:ext cx="1012012" cy="714380"/>
          </a:xfrm>
          <a:prstGeom prst="rect">
            <a:avLst/>
          </a:prstGeom>
          <a:noFill/>
        </p:spPr>
      </p:pic>
      <p:pic>
        <p:nvPicPr>
          <p:cNvPr id="45" name="чес1" descr="D:\ГНОМИКИ\картинки\овощи\pngwing.com (4)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786182" y="4500570"/>
            <a:ext cx="1214446" cy="1080000"/>
          </a:xfrm>
          <a:prstGeom prst="rect">
            <a:avLst/>
          </a:prstGeom>
          <a:noFill/>
        </p:spPr>
      </p:pic>
      <p:pic>
        <p:nvPicPr>
          <p:cNvPr id="40" name="брок1" descr="D:\ГНОМИКИ\картинки\овощи\pngwing.com (6)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1771529">
            <a:off x="3289766" y="4769230"/>
            <a:ext cx="1028517" cy="865686"/>
          </a:xfrm>
          <a:prstGeom prst="rect">
            <a:avLst/>
          </a:prstGeom>
          <a:noFill/>
        </p:spPr>
      </p:pic>
      <p:pic>
        <p:nvPicPr>
          <p:cNvPr id="1027" name="брок" descr="D:\ГНОМИКИ\картинки\овощи\pngwing.com (6)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500298" y="928670"/>
            <a:ext cx="1028517" cy="865686"/>
          </a:xfrm>
          <a:prstGeom prst="rect">
            <a:avLst/>
          </a:prstGeom>
          <a:noFill/>
        </p:spPr>
      </p:pic>
      <p:pic>
        <p:nvPicPr>
          <p:cNvPr id="1029" name="ог" descr="D:\ГНОМИКИ\картинки\овощи\pngwing.com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357422" y="142852"/>
            <a:ext cx="1080000" cy="500066"/>
          </a:xfrm>
          <a:prstGeom prst="rect">
            <a:avLst/>
          </a:prstGeom>
          <a:noFill/>
        </p:spPr>
      </p:pic>
      <p:pic>
        <p:nvPicPr>
          <p:cNvPr id="1030" name="помид" descr="D:\ГНОМИКИ\картинки\овощи\pngwпing.com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928662" y="1285860"/>
            <a:ext cx="853412" cy="785798"/>
          </a:xfrm>
          <a:prstGeom prst="rect">
            <a:avLst/>
          </a:prstGeom>
          <a:noFill/>
        </p:spPr>
      </p:pic>
      <p:pic>
        <p:nvPicPr>
          <p:cNvPr id="1031" name="морк" descr="D:\ГНОМИКИ\картинки\овощи\pngwing.com (2)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 rot="17456778">
            <a:off x="1583618" y="1882075"/>
            <a:ext cx="642942" cy="1080000"/>
          </a:xfrm>
          <a:prstGeom prst="rect">
            <a:avLst/>
          </a:prstGeom>
          <a:noFill/>
        </p:spPr>
      </p:pic>
      <p:pic>
        <p:nvPicPr>
          <p:cNvPr id="1032" name="лук" descr="D:\ГНОМИКИ\картинки\овощи\pngwing.com (3)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5143504" y="1571612"/>
            <a:ext cx="857256" cy="880296"/>
          </a:xfrm>
          <a:prstGeom prst="rect">
            <a:avLst/>
          </a:prstGeom>
          <a:noFill/>
        </p:spPr>
      </p:pic>
      <p:pic>
        <p:nvPicPr>
          <p:cNvPr id="1033" name="чес" descr="D:\ГНОМИКИ\картинки\овощи\pngwing.com (4)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000760" y="142852"/>
            <a:ext cx="1214446" cy="1080000"/>
          </a:xfrm>
          <a:prstGeom prst="rect">
            <a:avLst/>
          </a:prstGeom>
          <a:noFill/>
        </p:spPr>
      </p:pic>
      <p:pic>
        <p:nvPicPr>
          <p:cNvPr id="1035" name="вин" descr="D:\ГНОМИКИ\картинки\фрукты\pngwing.com (7).pn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1285852" y="2786058"/>
            <a:ext cx="954481" cy="723356"/>
          </a:xfrm>
          <a:prstGeom prst="rect">
            <a:avLst/>
          </a:prstGeom>
          <a:noFill/>
        </p:spPr>
      </p:pic>
      <p:pic>
        <p:nvPicPr>
          <p:cNvPr id="1036" name="Picture 12" descr="D:\ГНОМИКИ\картинки\фрукты\pngwing.com (9).pn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-7219941" y="-11428410"/>
            <a:ext cx="649831" cy="720000"/>
          </a:xfrm>
          <a:prstGeom prst="rect">
            <a:avLst/>
          </a:prstGeom>
          <a:noFill/>
        </p:spPr>
      </p:pic>
      <p:pic>
        <p:nvPicPr>
          <p:cNvPr id="1037" name="гру" descr="D:\ГНОМИКИ\картинки\фрукты\pngwing.com (10).pn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3857620" y="2428868"/>
            <a:ext cx="1091460" cy="1080000"/>
          </a:xfrm>
          <a:prstGeom prst="rect">
            <a:avLst/>
          </a:prstGeom>
          <a:noFill/>
        </p:spPr>
      </p:pic>
      <p:pic>
        <p:nvPicPr>
          <p:cNvPr id="1040" name="лимон" descr="D:\ГНОМИКИ\картинки\фрукты\pngwing.com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858016" y="3000372"/>
            <a:ext cx="1000132" cy="767227"/>
          </a:xfrm>
          <a:prstGeom prst="rect">
            <a:avLst/>
          </a:prstGeom>
          <a:noFill/>
        </p:spPr>
      </p:pic>
      <p:pic>
        <p:nvPicPr>
          <p:cNvPr id="1042" name="клуб" descr="D:\ГНОМИКИ\картинки\фрукты\pngwing.com (2).png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4643437" y="428604"/>
            <a:ext cx="1150466" cy="1080000"/>
          </a:xfrm>
          <a:prstGeom prst="rect">
            <a:avLst/>
          </a:prstGeom>
          <a:noFill/>
        </p:spPr>
      </p:pic>
      <p:pic>
        <p:nvPicPr>
          <p:cNvPr id="1043" name="ябл" descr="D:\ГНОМИКИ\картинки\фрукты\pngwing.com (5)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786710" y="1714488"/>
            <a:ext cx="1012012" cy="714380"/>
          </a:xfrm>
          <a:prstGeom prst="rect">
            <a:avLst/>
          </a:prstGeom>
          <a:noFill/>
        </p:spPr>
      </p:pic>
      <p:pic>
        <p:nvPicPr>
          <p:cNvPr id="1044" name="твикс" descr="D:\РИММА\интерактивные плакаты\за покупками\CHOCOLATE-FAVES-chocolate-33721522-2536-1288.png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 rot="17880648">
            <a:off x="7910817" y="2894748"/>
            <a:ext cx="1285884" cy="653083"/>
          </a:xfrm>
          <a:prstGeom prst="rect">
            <a:avLst/>
          </a:prstGeom>
          <a:noFill/>
        </p:spPr>
      </p:pic>
      <p:pic>
        <p:nvPicPr>
          <p:cNvPr id="1045" name="Picture 21" descr="D:\РИММА\интерактивные плакаты\за покупками\cocacola_012.png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-4424362" y="-11630025"/>
            <a:ext cx="380399" cy="720000"/>
          </a:xfrm>
          <a:prstGeom prst="rect">
            <a:avLst/>
          </a:prstGeom>
          <a:noFill/>
        </p:spPr>
      </p:pic>
      <p:pic>
        <p:nvPicPr>
          <p:cNvPr id="1046" name="конф" descr="D:\РИММА\интерактивные плакаты\за покупками\gift_PNG100414.png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2285984" y="3000372"/>
            <a:ext cx="1214447" cy="601437"/>
          </a:xfrm>
          <a:prstGeom prst="rect">
            <a:avLst/>
          </a:prstGeom>
          <a:noFill/>
        </p:spPr>
      </p:pic>
      <p:pic>
        <p:nvPicPr>
          <p:cNvPr id="1047" name="мол" descr="D:\РИММА\интерактивные плакаты\за покупками\4.png"/>
          <p:cNvPicPr>
            <a:picLocks noChangeAspect="1" noChangeArrowheads="1"/>
          </p:cNvPicPr>
          <p:nvPr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285720" y="285728"/>
            <a:ext cx="500066" cy="1080000"/>
          </a:xfrm>
          <a:prstGeom prst="rect">
            <a:avLst/>
          </a:prstGeom>
          <a:noFill/>
        </p:spPr>
      </p:pic>
      <p:pic>
        <p:nvPicPr>
          <p:cNvPr id="1049" name="торт" descr="D:\РИММА\интерактивные плакаты\за покупками\Cake-Transparent.png"/>
          <p:cNvPicPr>
            <a:picLocks noChangeAspect="1" noChangeArrowheads="1"/>
          </p:cNvPicPr>
          <p:nvPr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142844" y="2428868"/>
            <a:ext cx="1285883" cy="707553"/>
          </a:xfrm>
          <a:prstGeom prst="rect">
            <a:avLst/>
          </a:prstGeom>
          <a:noFill/>
        </p:spPr>
      </p:pic>
      <p:pic>
        <p:nvPicPr>
          <p:cNvPr id="1051" name="чип" descr="C:\Users\admin\Desktop\Корзинка здоровья\pngwing.com (6).png"/>
          <p:cNvPicPr>
            <a:picLocks noChangeAspect="1" noChangeArrowheads="1"/>
          </p:cNvPicPr>
          <p:nvPr/>
        </p:nvPicPr>
        <p:blipFill>
          <a:blip r:embed="rId24" cstate="screen"/>
          <a:srcRect/>
          <a:stretch>
            <a:fillRect/>
          </a:stretch>
        </p:blipFill>
        <p:spPr bwMode="auto">
          <a:xfrm>
            <a:off x="6786578" y="2071678"/>
            <a:ext cx="894513" cy="865686"/>
          </a:xfrm>
          <a:prstGeom prst="rect">
            <a:avLst/>
          </a:prstGeom>
          <a:noFill/>
        </p:spPr>
      </p:pic>
      <p:pic>
        <p:nvPicPr>
          <p:cNvPr id="1052" name="кола" descr="C:\Users\admin\Desktop\Корзинка здоровья\pngwing.com (7).png"/>
          <p:cNvPicPr>
            <a:picLocks noChangeAspect="1" noChangeArrowheads="1"/>
          </p:cNvPicPr>
          <p:nvPr/>
        </p:nvPicPr>
        <p:blipFill>
          <a:blip r:embed="rId25" cstate="screen"/>
          <a:srcRect/>
          <a:stretch>
            <a:fillRect/>
          </a:stretch>
        </p:blipFill>
        <p:spPr bwMode="auto">
          <a:xfrm>
            <a:off x="3929057" y="1000108"/>
            <a:ext cx="670814" cy="1080000"/>
          </a:xfrm>
          <a:prstGeom prst="rect">
            <a:avLst/>
          </a:prstGeom>
          <a:noFill/>
        </p:spPr>
      </p:pic>
      <p:pic>
        <p:nvPicPr>
          <p:cNvPr id="1053" name="пиц" descr="C:\Users\admin\Desktop\Корзинка здоровья\pngwing.com.png"/>
          <p:cNvPicPr>
            <a:picLocks noChangeAspect="1" noChangeArrowheads="1"/>
          </p:cNvPicPr>
          <p:nvPr/>
        </p:nvPicPr>
        <p:blipFill>
          <a:blip r:embed="rId26" cstate="screen"/>
          <a:srcRect/>
          <a:stretch>
            <a:fillRect/>
          </a:stretch>
        </p:blipFill>
        <p:spPr bwMode="auto">
          <a:xfrm>
            <a:off x="2714612" y="1928802"/>
            <a:ext cx="1357322" cy="713469"/>
          </a:xfrm>
          <a:prstGeom prst="rect">
            <a:avLst/>
          </a:prstGeom>
          <a:noFill/>
        </p:spPr>
      </p:pic>
      <p:pic>
        <p:nvPicPr>
          <p:cNvPr id="1054" name="ш" descr="C:\Users\admin\Desktop\Корзинка здоровья\pngwing.com (1).png"/>
          <p:cNvPicPr>
            <a:picLocks noChangeAspect="1" noChangeArrowheads="1"/>
          </p:cNvPicPr>
          <p:nvPr/>
        </p:nvPicPr>
        <p:blipFill>
          <a:blip r:embed="rId27" cstate="screen"/>
          <a:srcRect/>
          <a:stretch>
            <a:fillRect/>
          </a:stretch>
        </p:blipFill>
        <p:spPr bwMode="auto">
          <a:xfrm>
            <a:off x="5357818" y="2714620"/>
            <a:ext cx="1080000" cy="928694"/>
          </a:xfrm>
          <a:prstGeom prst="rect">
            <a:avLst/>
          </a:prstGeom>
          <a:noFill/>
        </p:spPr>
      </p:pic>
      <p:pic>
        <p:nvPicPr>
          <p:cNvPr id="1055" name="бур" descr="C:\Users\admin\Desktop\Корзинка здоровья\pngwing.com (2).png"/>
          <p:cNvPicPr>
            <a:picLocks noChangeAspect="1" noChangeArrowheads="1"/>
          </p:cNvPicPr>
          <p:nvPr/>
        </p:nvPicPr>
        <p:blipFill>
          <a:blip r:embed="rId28" cstate="screen"/>
          <a:srcRect/>
          <a:stretch>
            <a:fillRect/>
          </a:stretch>
        </p:blipFill>
        <p:spPr bwMode="auto">
          <a:xfrm>
            <a:off x="6215074" y="1357298"/>
            <a:ext cx="1000001" cy="714380"/>
          </a:xfrm>
          <a:prstGeom prst="rect">
            <a:avLst/>
          </a:prstGeom>
          <a:noFill/>
        </p:spPr>
      </p:pic>
      <p:pic>
        <p:nvPicPr>
          <p:cNvPr id="1056" name="сос" descr="C:\Users\admin\Desktop\Корзинка здоровья\pngwing.com (3).png"/>
          <p:cNvPicPr>
            <a:picLocks noChangeAspect="1" noChangeArrowheads="1"/>
          </p:cNvPicPr>
          <p:nvPr/>
        </p:nvPicPr>
        <p:blipFill>
          <a:blip r:embed="rId29" cstate="screen"/>
          <a:srcRect/>
          <a:stretch>
            <a:fillRect/>
          </a:stretch>
        </p:blipFill>
        <p:spPr bwMode="auto">
          <a:xfrm>
            <a:off x="7858148" y="142852"/>
            <a:ext cx="1103443" cy="865686"/>
          </a:xfrm>
          <a:prstGeom prst="rect">
            <a:avLst/>
          </a:prstGeom>
          <a:noFill/>
        </p:spPr>
      </p:pic>
      <p:pic>
        <p:nvPicPr>
          <p:cNvPr id="1057" name="карт" descr="C:\Users\admin\Desktop\Корзинка здоровья\pngwing.com (4).png"/>
          <p:cNvPicPr>
            <a:picLocks noChangeAspect="1" noChangeArrowheads="1"/>
          </p:cNvPicPr>
          <p:nvPr/>
        </p:nvPicPr>
        <p:blipFill>
          <a:blip r:embed="rId30" cstate="screen"/>
          <a:srcRect/>
          <a:stretch>
            <a:fillRect/>
          </a:stretch>
        </p:blipFill>
        <p:spPr bwMode="auto">
          <a:xfrm>
            <a:off x="3571868" y="285728"/>
            <a:ext cx="1080000" cy="571504"/>
          </a:xfrm>
          <a:prstGeom prst="rect">
            <a:avLst/>
          </a:prstGeom>
          <a:noFill/>
        </p:spPr>
      </p:pic>
      <p:pic>
        <p:nvPicPr>
          <p:cNvPr id="1058" name="сендвич" descr="C:\Users\admin\Desktop\Корзинка здоровья\pngwing.com (5).png"/>
          <p:cNvPicPr>
            <a:picLocks noChangeAspect="1" noChangeArrowheads="1"/>
          </p:cNvPicPr>
          <p:nvPr/>
        </p:nvPicPr>
        <p:blipFill>
          <a:blip r:embed="rId31" cstate="screen"/>
          <a:srcRect/>
          <a:stretch>
            <a:fillRect/>
          </a:stretch>
        </p:blipFill>
        <p:spPr bwMode="auto">
          <a:xfrm>
            <a:off x="1000100" y="214290"/>
            <a:ext cx="1362098" cy="720782"/>
          </a:xfrm>
          <a:prstGeom prst="rect">
            <a:avLst/>
          </a:prstGeom>
          <a:noFill/>
        </p:spPr>
      </p:pic>
      <p:pic>
        <p:nvPicPr>
          <p:cNvPr id="36" name="мол1" descr="D:\РИММА\интерактивные плакаты\за покупками\4.png"/>
          <p:cNvPicPr>
            <a:picLocks noChangeAspect="1" noChangeArrowheads="1"/>
          </p:cNvPicPr>
          <p:nvPr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2571736" y="4714884"/>
            <a:ext cx="500066" cy="1080000"/>
          </a:xfrm>
          <a:prstGeom prst="rect">
            <a:avLst/>
          </a:prstGeom>
          <a:noFill/>
        </p:spPr>
      </p:pic>
      <p:pic>
        <p:nvPicPr>
          <p:cNvPr id="37" name="помид1" descr="D:\ГНОМИКИ\картинки\овощи\pngwпing.com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928926" y="5143512"/>
            <a:ext cx="853412" cy="785798"/>
          </a:xfrm>
          <a:prstGeom prst="rect">
            <a:avLst/>
          </a:prstGeom>
          <a:noFill/>
        </p:spPr>
      </p:pic>
      <p:pic>
        <p:nvPicPr>
          <p:cNvPr id="38" name="морк1" descr="D:\ГНОМИКИ\картинки\овощи\pngwing.com (2).png"/>
          <p:cNvPicPr>
            <a:picLocks noChangeAspect="1" noChangeArrowheads="1"/>
          </p:cNvPicPr>
          <p:nvPr/>
        </p:nvPicPr>
        <p:blipFill>
          <a:blip r:embed="rId32" cstate="screen"/>
          <a:srcRect/>
          <a:stretch>
            <a:fillRect/>
          </a:stretch>
        </p:blipFill>
        <p:spPr bwMode="auto">
          <a:xfrm rot="4835782">
            <a:off x="5960004" y="4839155"/>
            <a:ext cx="771232" cy="1295499"/>
          </a:xfrm>
          <a:prstGeom prst="rect">
            <a:avLst/>
          </a:prstGeom>
          <a:noFill/>
        </p:spPr>
      </p:pic>
      <p:pic>
        <p:nvPicPr>
          <p:cNvPr id="42" name="гру" descr="D:\ГНОМИКИ\картинки\фрукты\pngwing.com (10).pn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3857620" y="4786322"/>
            <a:ext cx="1091460" cy="1080000"/>
          </a:xfrm>
          <a:prstGeom prst="rect">
            <a:avLst/>
          </a:prstGeom>
          <a:noFill/>
        </p:spPr>
      </p:pic>
      <p:pic>
        <p:nvPicPr>
          <p:cNvPr id="43" name="клуб1" descr="D:\ГНОМИКИ\картинки\фрукты\pngwing.com (2).png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4429124" y="4857760"/>
            <a:ext cx="1150466" cy="1080000"/>
          </a:xfrm>
          <a:prstGeom prst="rect">
            <a:avLst/>
          </a:prstGeom>
          <a:noFill/>
        </p:spPr>
      </p:pic>
      <p:pic>
        <p:nvPicPr>
          <p:cNvPr id="41" name="ог1" descr="D:\ГНОМИКИ\картинки\овощи\pngwing.com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071934" y="5572140"/>
            <a:ext cx="1080000" cy="500066"/>
          </a:xfrm>
          <a:prstGeom prst="rect">
            <a:avLst/>
          </a:prstGeom>
          <a:noFill/>
        </p:spPr>
      </p:pic>
      <p:pic>
        <p:nvPicPr>
          <p:cNvPr id="39" name="вин1" descr="D:\ГНОМИКИ\картинки\фрукты\pngwing.com (7).pn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3357554" y="5429264"/>
            <a:ext cx="954481" cy="723356"/>
          </a:xfrm>
          <a:prstGeom prst="rect">
            <a:avLst/>
          </a:prstGeom>
          <a:noFill/>
        </p:spPr>
      </p:pic>
      <p:sp>
        <p:nvSpPr>
          <p:cNvPr id="48" name="Управляющая кнопка: домой 47">
            <a:hlinkClick r:id="" action="ppaction://hlinkshowjump?jump=firstslide" highlightClick="1"/>
          </p:cNvPr>
          <p:cNvSpPr/>
          <p:nvPr/>
        </p:nvSpPr>
        <p:spPr>
          <a:xfrm>
            <a:off x="8286776" y="6143644"/>
            <a:ext cx="571504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59" name="яйца" descr="C:\Users\admin\Desktop\Корзинка здоровья\pngwing.com (9)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215206" y="714356"/>
            <a:ext cx="857256" cy="742955"/>
          </a:xfrm>
          <a:prstGeom prst="rect">
            <a:avLst/>
          </a:prstGeom>
          <a:noFill/>
        </p:spPr>
      </p:pic>
      <p:pic>
        <p:nvPicPr>
          <p:cNvPr id="1060" name="рыба" descr="C:\Users\admin\Desktop\Корзинка здоровья\pngwing.com (8).png"/>
          <p:cNvPicPr>
            <a:picLocks noChangeAspect="1" noChangeArrowheads="1"/>
          </p:cNvPicPr>
          <p:nvPr/>
        </p:nvPicPr>
        <p:blipFill>
          <a:blip r:embed="rId33" cstate="screen"/>
          <a:srcRect/>
          <a:stretch>
            <a:fillRect/>
          </a:stretch>
        </p:blipFill>
        <p:spPr bwMode="auto">
          <a:xfrm>
            <a:off x="357158" y="3500438"/>
            <a:ext cx="1380000" cy="928694"/>
          </a:xfrm>
          <a:prstGeom prst="rect">
            <a:avLst/>
          </a:prstGeom>
          <a:noFill/>
        </p:spPr>
      </p:pic>
      <p:pic>
        <p:nvPicPr>
          <p:cNvPr id="51" name="рыба1" descr="C:\Users\admin\Desktop\Корзинка здоровья\pngwing.com (8).png"/>
          <p:cNvPicPr>
            <a:picLocks noChangeAspect="1" noChangeArrowheads="1"/>
          </p:cNvPicPr>
          <p:nvPr/>
        </p:nvPicPr>
        <p:blipFill>
          <a:blip r:embed="rId33" cstate="screen"/>
          <a:srcRect/>
          <a:stretch>
            <a:fillRect/>
          </a:stretch>
        </p:blipFill>
        <p:spPr bwMode="auto">
          <a:xfrm rot="20403357">
            <a:off x="4831883" y="5279586"/>
            <a:ext cx="138000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1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3" dur="1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5" dur="1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6" dur="1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8" dur="1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9" dur="1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100" fill="hold"/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2" dur="100" fill="hold"/>
                                        <p:tgtEl>
                                          <p:spTgt spid="10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10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100" fill="hold"/>
                                        <p:tgtEl>
                                          <p:spTgt spid="10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4" dur="1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85" dur="1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6" dur="1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1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4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7" dur="100" fill="hold"/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8" dur="100" fill="hold"/>
                                        <p:tgtEl>
                                          <p:spTgt spid="10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9" dur="100" fill="hold"/>
                                        <p:tgtEl>
                                          <p:spTgt spid="10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100" fill="hold"/>
                                        <p:tgtEl>
                                          <p:spTgt spid="10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5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0" dur="1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1" dur="1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2" dur="1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1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6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3" dur="1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4" dur="1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5" dur="1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1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6" dur="1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37" dur="1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8" dur="1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9" dur="1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10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7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>
                      <p:stCondLst>
                        <p:cond delay="0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209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0" fill="hold">
                      <p:stCondLst>
                        <p:cond delay="0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217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8" fill="hold">
                      <p:stCondLst>
                        <p:cond delay="0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>
                      <p:stCondLst>
                        <p:cond delay="0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10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3"/>
                  </p:tgtEl>
                </p:cond>
              </p:nextCondLst>
            </p:seq>
            <p:seq concurrent="1" nextAc="seek">
              <p:cTn id="241" restart="whenNotActive" fill="hold" evtFilter="cancelBubble" nodeType="interactiveSeq">
                <p:stCondLst>
                  <p:cond evt="onClick" delay="0">
                    <p:tgtEl>
                      <p:spTgt spid="1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2" fill="hold">
                      <p:stCondLst>
                        <p:cond delay="0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0"/>
                  </p:tgtEl>
                </p:cond>
              </p:nextCondLst>
            </p:seq>
            <p:seq concurrent="1" nextAc="seek">
              <p:cTn id="249" restart="whenNotActive" fill="hold" evtFilter="cancelBubble" nodeType="interactiveSeq">
                <p:stCondLst>
                  <p:cond evt="onClick" delay="0">
                    <p:tgtEl>
                      <p:spTgt spid="1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0" fill="hold">
                      <p:stCondLst>
                        <p:cond delay="0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17</Words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«Корзинка здоровья»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</cp:revision>
  <dcterms:created xsi:type="dcterms:W3CDTF">2022-04-17T09:48:56Z</dcterms:created>
  <dcterms:modified xsi:type="dcterms:W3CDTF">2022-04-18T06:00:42Z</dcterms:modified>
</cp:coreProperties>
</file>