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6" r:id="rId11"/>
    <p:sldId id="272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707" autoAdjust="0"/>
  </p:normalViewPr>
  <p:slideViewPr>
    <p:cSldViewPr>
      <p:cViewPr>
        <p:scale>
          <a:sx n="50" d="100"/>
          <a:sy n="50" d="100"/>
        </p:scale>
        <p:origin x="-1950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28E1BE-47A9-4A90-AD61-932D2338458E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509383-1685-4EBB-9DCF-0C9EFCB6B0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509383-1685-4EBB-9DCF-0C9EFCB6B091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Проект «Космос»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23528" y="4869160"/>
            <a:ext cx="4464496" cy="1728192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БГО Детский сад 1 комбинированного вида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Мещерякова А. Е.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Макарова Д. Е.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Дарья\Desktop\1614366530_35-p-fon-dlya-prezentatsii-kosmos-svetlii-40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C:\Users\Дарья\Desktop\image-18-04-22-08-35-3.heic" id="3074" name="Picture 2"/>
          <p:cNvPicPr>
            <a:picLocks noChangeArrowheads="1" noChangeAspect="1"/>
          </p:cNvPicPr>
          <p:nvPr/>
        </p:nvPicPr>
        <p:blipFill>
          <a:blip cstate="print" r:embed="rId3"/>
          <a:srcRect r="-32"/>
          <a:stretch>
            <a:fillRect/>
          </a:stretch>
        </p:blipFill>
        <p:spPr bwMode="auto">
          <a:xfrm rot="5400000">
            <a:off x="1813384" y="-472616"/>
            <a:ext cx="551723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Дарья\Desktop\image-18-04-22-08-35-1 (1).he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176971" y="890971"/>
            <a:ext cx="6858002" cy="5076056"/>
          </a:xfrm>
          <a:prstGeom prst="rect">
            <a:avLst/>
          </a:prstGeom>
          <a:noFill/>
        </p:spPr>
      </p:pic>
      <p:pic>
        <p:nvPicPr>
          <p:cNvPr id="4" name="Picture 2" descr="C:\Users\Дарья\Desktop\image-11-04-22-08-42-1.he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80528" y="0"/>
            <a:ext cx="43204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-315415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Результативность проекта: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детей целостного представления о космосе и космическом пространстве Вселенной;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Систематизация знаний о Солнечной системе, планетах;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Обобщение представлений о системе «Земля – Луна»;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Закрепление знаний о личности первого космонавта Юрия Гагарина; знакомство с другими известными советскими космонавтами и их достижениями в космических полётах;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Сформированное умение и желание выражать свои впечатления от знакомства с космосом в творчестве;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Приобретение родителями новых знаний и практических навыков при взаимодействии с ребенком;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Установление партнерских отношений родителей и педагогов в совместной организации жизни группы.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Возраст детей: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Подготовительная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группа.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проекта: групповой, познавательно-творческий.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Продолжительность: краткосрочный.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воспитатель, дети, родители.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Срок реализации: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04.04.2022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12.04. 2022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3326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и задачи проекта</a:t>
            </a:r>
            <a:r>
              <a:rPr lang="ru-RU" sz="2800" b="1" dirty="0" smtClean="0"/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52736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детей старшего, подготовительного возраста первичных представлений о космическом пространстве (планетах, звездах, солнечной системе, освоении космоса (первый космонавт, первая женщина- космонавт, освоение космоса в наши дни).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996952"/>
            <a:ext cx="52565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Расширить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знания детей с солнечной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системой. Познакомить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нашей галактикой, дать представления о звездах и созвездиях.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знания о первом космонавте - Ю. Гагарине.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4665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Космос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всегда привлекал внимание детей. Еще в недавнем прошлом, все дети хотели быть космонавтами, с раннего детства знали кто такие Ю. Гагарин и В. Терешкова. Сейчас все совсем не так. Дети узнают о космосе из мультфильмов, совсем не задумываясь правда 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, что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рассказывается о космосе в них. И мало кто знает, что первым человеком, покорившим космос, был наш соотечественник – Ю. А. Гагарин. Поэтому нужно грамотно выстроить работу по формированию у детей первичных представлений о космическом пространстве и людях, покоривших его.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2103206"/>
              </p:ext>
            </p:extLst>
          </p:nvPr>
        </p:nvGraphicFramePr>
        <p:xfrm>
          <a:off x="0" y="44624"/>
          <a:ext cx="9144000" cy="6848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531427638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60596617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85395310"/>
                    </a:ext>
                  </a:extLst>
                </a:gridCol>
              </a:tblGrid>
              <a:tr h="138259"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мы знаем?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Что мы хотим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узнать?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 мы можем узнать?</a:t>
                      </a:r>
                      <a:endParaRPr lang="ru-RU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3041858"/>
                  </a:ext>
                </a:extLst>
              </a:tr>
              <a:tr h="107414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Знаем что 12 апреля «День Космонавтики» 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(Кира Л.)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жителях другой планеты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(Даня Ю.)</a:t>
                      </a:r>
                    </a:p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Посмотреть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фильм по телевизору (Алена П.)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3498785"/>
                  </a:ext>
                </a:extLst>
              </a:tr>
              <a:tr h="82626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Юрий Гагарин первый космонавт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(Миша З.)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Живет ли кто-то на Луне?</a:t>
                      </a:r>
                      <a:endParaRPr lang="ru-RU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Вероника Н.)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Почитать в книге (Ваня К.)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46188171"/>
                  </a:ext>
                </a:extLst>
              </a:tr>
              <a:tr h="82626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Собаки Белка и Стрелка были в космосе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(Ваня К.)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профессии космонавта, об их функциях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(Вероника С.)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Посмотреть в интернете (Вероника Н.)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7689090"/>
                  </a:ext>
                </a:extLst>
              </a:tr>
              <a:tr h="82626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Солнце это планета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(Влада О.)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Кто же в России придумал первую ракету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(Егор Т.)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Расскажет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воспитатель (Федор Д.)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0830755"/>
                  </a:ext>
                </a:extLst>
              </a:tr>
              <a:tr h="82626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космосе холодно  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(Илья В.)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за звезды в ночном небе, почему они такие яркие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(Денис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Спросить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 родителей (Полина Д.)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7521111"/>
                  </a:ext>
                </a:extLst>
              </a:tr>
              <a:tr h="82626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 других планетах живут инопланетяне 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(Трофим Н.)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Почему Луна не падает, а звезды падают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(Ваня К.)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Посмотреть в журнале (Кира С.)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4618654"/>
                  </a:ext>
                </a:extLst>
              </a:tr>
              <a:tr h="826265">
                <a:tc>
                  <a:txBody>
                    <a:bodyPr/>
                    <a:lstStyle/>
                    <a:p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Наша планета Земля 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(Арсений Б.)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Почему Солнце горячее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(Трофим Н.)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Посмотреть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планшете ( Вероника С.)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5535027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image-11-04-22-08-4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20072" cy="6858000"/>
          </a:xfrm>
          <a:prstGeom prst="rect">
            <a:avLst/>
          </a:prstGeom>
        </p:spPr>
      </p:pic>
      <p:pic>
        <p:nvPicPr>
          <p:cNvPr id="4" name="Рисунок 3" descr="image-11-04-22-08-42-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0"/>
            <a:ext cx="39959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118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ФЭМП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Дарья\Desktop\1614366530_35-p-fon-dlya-prezentatsii-kosmos-svetlii-40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image-11-04-22-08-42-3.jpeg" id="3" name="Рисунок 2"/>
          <p:cNvPicPr>
            <a:picLocks noChangeAspect="1"/>
          </p:cNvPicPr>
          <p:nvPr/>
        </p:nvPicPr>
        <p:blipFill>
          <a:blip cstate="print" r:embed="rId3"/>
          <a:stretch>
            <a:fillRect/>
          </a:stretch>
        </p:blipFill>
        <p:spPr>
          <a:xfrm>
            <a:off x="0" y="0"/>
            <a:ext cx="9144000" cy="3284984"/>
          </a:xfrm>
          <a:prstGeom prst="rect">
            <a:avLst/>
          </a:prstGeom>
        </p:spPr>
      </p:pic>
      <p:pic>
        <p:nvPicPr>
          <p:cNvPr descr="image-11-04-22-08-42-5.jpeg" id="4" name="Рисунок 3"/>
          <p:cNvPicPr>
            <a:picLocks noChangeAspect="1"/>
          </p:cNvPicPr>
          <p:nvPr/>
        </p:nvPicPr>
        <p:blipFill>
          <a:blip cstate="print" r:embed="rId4"/>
          <a:srcRect r="17"/>
          <a:stretch>
            <a:fillRect/>
          </a:stretch>
        </p:blipFill>
        <p:spPr>
          <a:xfrm>
            <a:off x="0" y="2996952"/>
            <a:ext cx="9144000" cy="38610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Дарья\Desktop\1614366530_35-p-fon-dlya-prezentatsii-kosmos-svetlii-40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image-11-04-22-08-42-10.jpeg" id="3" name="Рисунок 2"/>
          <p:cNvPicPr>
            <a:picLocks noChangeAspect="1"/>
          </p:cNvPicPr>
          <p:nvPr/>
        </p:nvPicPr>
        <p:blipFill>
          <a:blip cstate="print" r:embed="rId3"/>
          <a:srcRect r="20"/>
          <a:stretch>
            <a:fillRect/>
          </a:stretch>
        </p:blipFill>
        <p:spPr>
          <a:xfrm>
            <a:off x="899592" y="620688"/>
            <a:ext cx="7416824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1614366530_35-p-fon-dlya-prezentatsii-kosmos-svetl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Дарья\Desktop\image-18-04-22-08-35-2.he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-145032" y="-415114"/>
            <a:ext cx="9289032" cy="7273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531</Words>
  <Application>Microsoft Office PowerPoint</Application>
  <PresentationFormat>Экран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«Космос»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15</cp:revision>
  <dcterms:created xsi:type="dcterms:W3CDTF">2022-04-11T17:34:39Z</dcterms:created>
  <dcterms:modified xsi:type="dcterms:W3CDTF">2022-04-18T18:17:55Z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761827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