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1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918A8-76A0-49BF-88D5-DE75126F3798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5FCA1-58CF-440A-9BC7-11EF9CC8E8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1;&#1054;&#1043;&#1054;&#1056;&#1048;&#1058;&#1052;&#1048;&#1050;&#1040;.mp4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44;&#1048;%20&#1071;&#1073;&#1083;&#1086;&#1095;&#1082;&#1086;%20&#1076;&#1074;&#1080;&#1078;&#1077;&#1085;&#1080;&#1077;%20&#1084;&#1077;&#1083;&#1086;&#1076;&#1080;&#1080;.mp4" TargetMode="External"/><Relationship Id="rId2" Type="http://schemas.openxmlformats.org/officeDocument/2006/relationships/hyperlink" Target="&#1054;&#1081;%20&#1073;&#1077;&#1078;&#1080;&#1090;%20&#1088;&#1091;&#1095;&#1100;&#1105;&#1084;%20&#1074;&#1086;&#1076;&#1072;~1.mp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6;&#1077;&#1083;&#1100;&#1089;&#1099;-&#1088;&#1077;&#1083;&#1100;&#1089;&#1099;,%20&#1096;&#1087;&#1072;&#1083;&#1099;-&#1096;&#1087;&#1072;&#1083;&#1099;...%20-.mp4" TargetMode="External"/><Relationship Id="rId5" Type="http://schemas.openxmlformats.org/officeDocument/2006/relationships/hyperlink" Target="&#1087;&#1072;&#1083;&#1100;&#1095;&#1080;&#1082;&#1086;&#1074;&#1099;&#1077;%20&#1080;&#1075;&#1088;&#1099;%20%20&#1087;&#1077;&#1089;&#1077;&#1085;&#1082;&#1080;%20&#1055;&#1086;&#1084;&#1086;&#1097;&#1085;&#1080;&#1082;&#1080;%20&#1080;&#1083;&#1080;%20&#1052;&#1072;&#1083;&#1077;&#1085;&#1100;&#1082;&#1072;&#1103;%20&#1050;&#1072;&#1090;&#1103;.mp4" TargetMode="External"/><Relationship Id="rId4" Type="http://schemas.openxmlformats.org/officeDocument/2006/relationships/hyperlink" Target="&#1055;&#1072;&#1083;&#1100;&#1095;&#1080;&#1082;&#1086;&#1074;&#1072;&#1103;%20&#1087;&#1077;&#1089;&#1077;&#1085;&#1082;&#1072;%20&#1080;&#1075;&#1088;&#1072;%20&#1062;&#1074;&#1077;&#1090;&#1086;&#1082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44;&#1077;&#1090;&#1080;%20&#1087;&#1086;%20&#1087;&#1086;&#1083;&#1103;&#1085;&#1082;&#1077;%20&#1084;&#1099;%20&#1075;&#1091;&#1083;&#1103;&#1077;&#1084;.mp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132440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игры и упражнения в коррекции речи дошкольников»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895" t="68261" r="53480" b="11150"/>
          <a:stretch>
            <a:fillRect/>
          </a:stretch>
        </p:blipFill>
        <p:spPr bwMode="auto">
          <a:xfrm>
            <a:off x="0" y="4769989"/>
            <a:ext cx="4802425" cy="208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7868" t="16360" r="20032" b="25562"/>
          <a:stretch>
            <a:fillRect/>
          </a:stretch>
        </p:blipFill>
        <p:spPr bwMode="auto">
          <a:xfrm>
            <a:off x="4882174" y="2276872"/>
            <a:ext cx="4261826" cy="433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58443"/>
            <a:ext cx="85689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Уважаемые коллеги, хочется верить, что предложенные методы и приемы использования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логоритмических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 пригодятся вам в работе.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30120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музыкальный руководитель МКДОУ детский сад №11 «Голубок» Аристова Ольга Ивановна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forumsmile.ru/u/1/9/a/19a86fcc9ac7202e0def86fb4697d1c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3748" y="2196212"/>
            <a:ext cx="4536504" cy="24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5532" r="19456" b="10473"/>
          <a:stretch>
            <a:fillRect/>
          </a:stretch>
        </p:blipFill>
        <p:spPr bwMode="auto">
          <a:xfrm>
            <a:off x="0" y="0"/>
            <a:ext cx="9033600" cy="700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090" t="5532" r="19479" b="11782"/>
          <a:stretch>
            <a:fillRect/>
          </a:stretch>
        </p:blipFill>
        <p:spPr bwMode="auto">
          <a:xfrm>
            <a:off x="-77985" y="15047"/>
            <a:ext cx="9221985" cy="684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7500" r="19479" b="11782"/>
          <a:stretch>
            <a:fillRect/>
          </a:stretch>
        </p:blipFill>
        <p:spPr bwMode="auto">
          <a:xfrm>
            <a:off x="-75298" y="0"/>
            <a:ext cx="9219298" cy="687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1520" y="0"/>
            <a:ext cx="8676456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логоритмических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упражнений, применяемых на музыкальных занятиях, и которые Вы можете применить в своей практике: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1.Ходьба и маршировка в различных направлениях.</a:t>
            </a:r>
          </a:p>
          <a:p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Ходьба: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а) на внутренней, внешней сторонах ступни: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Лед да лед,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Лед да лед,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по льду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Пингвин идет.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Скользкий лед,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Скользкий лед,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пингвин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упадет.</a:t>
            </a:r>
          </a:p>
          <a:p>
            <a:r>
              <a:rPr lang="ru-RU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б) На равновесие: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Цапля важная, носатая.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Целый день стоит, как статуя.</a:t>
            </a:r>
          </a:p>
          <a:p>
            <a:r>
              <a:rPr lang="ru-RU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в) На носках: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Маме надо отдыхать,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Маме хочется поспать.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на цыпочках хожу.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ее не разбужу.</a:t>
            </a:r>
          </a:p>
          <a:p>
            <a:r>
              <a:rPr lang="ru-RU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г) На пятках: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Тук, тук, тук, тук.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Тук, тук, тук, тук.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Моих пяток слышен стук.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205091"/>
            <a:ext cx="6480719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Упражнения на развитие дыхания, голоса.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u="sng" dirty="0" err="1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«Гласные звуки»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u="sng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-облако 2">
            <a:hlinkClick r:id="rId2" action="ppaction://hlinkfile"/>
          </p:cNvPr>
          <p:cNvSpPr/>
          <p:nvPr/>
        </p:nvSpPr>
        <p:spPr>
          <a:xfrm>
            <a:off x="4283968" y="692696"/>
            <a:ext cx="1656184" cy="57606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23528" y="1412776"/>
            <a:ext cx="62981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Упражнения на активизацию внимания и памяти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79512" y="1772816"/>
            <a:ext cx="871296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на распределение внимания «Зоопарк»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рассчитываются на «первый – второй – третий – четвертый». Первые будут в игре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зайчиками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вторые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медведями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третьи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четвертые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дети встают в круг и маршируют под бодрую музыку по кругу, изображая людей, пришедших в зоопарк.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команде взрослого: «Звери»-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продолжая двигаться по кругу, изображают тех животных, которыми они были назначены в начале игры при распределении ролей: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зайцы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передвигаются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прыжками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медведи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идут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вперевалочку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идут высоко,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поднимая колени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машут руками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«крыльями».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51520" y="5880467"/>
            <a:ext cx="69482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9" y="530120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Речевые упражнения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Их суть – ритмичное проговаривание стихотворного текста с одновременным выполнением действий.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3" grpId="0" animBg="1"/>
      <p:bldP spid="2050" grpId="0"/>
      <p:bldP spid="2051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61556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Развитие чувства темпа.</a:t>
            </a:r>
            <a:endParaRPr lang="ru-RU" sz="11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темп речи.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«Карусели»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Еле, еле, еле, еле  Завертелись   Карусели</a:t>
            </a:r>
          </a:p>
          <a:p>
            <a:pPr lvl="0"/>
            <a:r>
              <a:rPr lang="ru-RU" sz="16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«Рельсы, рельсы, шалы, шпалы»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Пение.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дыхание, голос, формировать т чувство ритма и темпа, улучшать дикцию и координировать слух и голос.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Песня «Ой, бежит ручьём вода»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Муз.-дидактическая</a:t>
            </a: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игра  «Яблочко по огороду»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-облако 2">
            <a:hlinkClick r:id="rId2" action="ppaction://hlinkfile"/>
          </p:cNvPr>
          <p:cNvSpPr/>
          <p:nvPr/>
        </p:nvSpPr>
        <p:spPr>
          <a:xfrm>
            <a:off x="3131840" y="1844824"/>
            <a:ext cx="1152128" cy="432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1520" y="2852936"/>
            <a:ext cx="4824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Игра на музыкальных инструментах</a:t>
            </a:r>
            <a:r>
              <a:rPr kumimoji="0" lang="ru-RU" sz="1300" b="1" i="0" u="sng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51520" y="3212976"/>
            <a:ext cx="889248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развивать мелкую моторику, формировать чувство музыкального слуха, ритма, метра, темпа, развивать внимание, память.</a:t>
            </a:r>
          </a:p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«Игра с тарелочками»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(ритмическая).</a:t>
            </a:r>
          </a:p>
          <a:p>
            <a:endParaRPr lang="ru-RU" sz="16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9. Пальчиковые игры.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способствовать скорейшему речевому развитию.</a:t>
            </a: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«Семья» Раз, два, три четыре, пять, вышли пальчики гулять.</a:t>
            </a: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Этот пальчик- дедушка, этот пальчик – бабушка, </a:t>
            </a: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Этот пальчик – мамочка, этот пальчик – папочка,</a:t>
            </a: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Этот пальчик – это я. Вот и вся моя семья! (надевают </a:t>
            </a:r>
            <a:r>
              <a:rPr lang="ru-RU" sz="16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резиночку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 каждый пальчик)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 «Цветок» 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 «Маленькая Катя»</a:t>
            </a:r>
            <a:endParaRPr lang="en-US" sz="16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b="1" u="sng" dirty="0" smtClean="0"/>
          </a:p>
          <a:p>
            <a:endParaRPr lang="ru-RU" sz="1600" b="1" u="sng" dirty="0" smtClean="0"/>
          </a:p>
          <a:p>
            <a:endParaRPr lang="en-US" sz="16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носка-облако 8">
            <a:hlinkClick r:id="rId3" action="ppaction://hlinkfile"/>
          </p:cNvPr>
          <p:cNvSpPr/>
          <p:nvPr/>
        </p:nvSpPr>
        <p:spPr>
          <a:xfrm>
            <a:off x="4572000" y="2348880"/>
            <a:ext cx="1152128" cy="432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>
            <a:hlinkClick r:id="rId4" action="ppaction://hlinkfile"/>
          </p:cNvPr>
          <p:cNvSpPr/>
          <p:nvPr/>
        </p:nvSpPr>
        <p:spPr>
          <a:xfrm>
            <a:off x="1835696" y="5877272"/>
            <a:ext cx="1296144" cy="50405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>
            <a:hlinkClick r:id="rId5" action="ppaction://hlinkfile"/>
          </p:cNvPr>
          <p:cNvSpPr/>
          <p:nvPr/>
        </p:nvSpPr>
        <p:spPr>
          <a:xfrm>
            <a:off x="6372200" y="5805264"/>
            <a:ext cx="1368152" cy="432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>
            <a:hlinkClick r:id="rId6" action="ppaction://hlinkfile"/>
          </p:cNvPr>
          <p:cNvSpPr/>
          <p:nvPr/>
        </p:nvSpPr>
        <p:spPr>
          <a:xfrm>
            <a:off x="3491880" y="692696"/>
            <a:ext cx="1512168" cy="432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3" grpId="0" animBg="1"/>
      <p:bldP spid="6146" grpId="0"/>
      <p:bldP spid="6148" grpId="0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260648"/>
            <a:ext cx="871296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10. Упражнения на развитие мимики.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развивать мимическую и артикуляционную моторику (подвижность губ и щек).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Плакса» - зажмуривание глаз;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«Надуем шарик» - надувание щек без сопротивления и с надавливанием;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удивились» - приподнимание и опускание надбровных дуг;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«Тигренок»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оскаливание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зубов;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«Упрямые бараны»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нахмуривание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мышц лба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51520" y="2420888"/>
            <a:ext cx="583264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задание: «Кукла заболела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«Подарок».</a:t>
            </a:r>
          </a:p>
          <a:p>
            <a:endParaRPr lang="ru-RU" sz="1600" b="1" u="sng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11. Артикуляционные упражнения.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развивать подвижность языка, губ, челюстей, переключаемости артикуляционных движений.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1520" y="3789040"/>
            <a:ext cx="835292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12.Танцы.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развивают чувство ритма, координацию движений, ориентировку в пространстве,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13.Игры</a:t>
            </a:r>
            <a:r>
              <a:rPr lang="ru-RU" sz="1400" b="1" u="sng" dirty="0" smtClean="0"/>
              <a:t>.</a:t>
            </a:r>
            <a:r>
              <a:rPr lang="ru-RU" sz="1400" i="1" dirty="0" smtClean="0"/>
              <a:t>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развивают память, внимание, плавность, координацию движений, ориентировку в пространстве, позитивное самоощущение.</a:t>
            </a: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Коммуникативная игра: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 проталинкам гуляем»</a:t>
            </a:r>
          </a:p>
          <a:p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5536" y="5157192"/>
            <a:ext cx="75608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 Упражнения на релаксацию</a:t>
            </a:r>
            <a:r>
              <a:rPr kumimoji="0" lang="ru-RU" sz="1300" b="1" i="0" u="sng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31032" y="5411450"/>
            <a:ext cx="871296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на релаксацию снимают эмоциональное и физическое напряжение. Задачей этих упражнений является сохранение полученного положительного заряда и состояния внутреннего комфорта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«Любопытная Варвара смотрит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влево, смотрит вправо, вверх и вниз она глядит,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</a:t>
            </a:r>
            <a:r>
              <a:rPr lang="ru-RU" sz="16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сидит, спит»</a:t>
            </a:r>
            <a:endParaRPr lang="ru-RU" sz="1600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-облако 6">
            <a:hlinkClick r:id="rId2" action="ppaction://hlinkfile"/>
          </p:cNvPr>
          <p:cNvSpPr/>
          <p:nvPr/>
        </p:nvSpPr>
        <p:spPr>
          <a:xfrm>
            <a:off x="5076056" y="4797152"/>
            <a:ext cx="1512168" cy="4320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30" grpId="0"/>
      <p:bldP spid="22531" grpId="0"/>
      <p:bldP spid="22532" grpId="0"/>
      <p:bldP spid="22533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188640"/>
            <a:ext cx="6192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15. Массаж биологически активных зон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79512" y="548680"/>
            <a:ext cx="8604448" cy="347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600" b="1" i="1" u="sng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Неболейка</a:t>
            </a:r>
            <a:r>
              <a:rPr kumimoji="0" lang="ru-RU" sz="1600" b="1" i="1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 проговаривает педагог, дети выполняют соответствующие действия: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горло не болело, мы его погладим смело.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(Поглаживать ладонями шею мягкими движениями сверху вниз)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не кашлять, не чихать, надо носик растирать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(Указательными пальцами растирать крылья носа)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 мы тоже разотрём, ладошку держим козырьком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(Приложить ко лбу ладони «козырьком» и растирать его движениями в стороны – вместе)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«Вилку» пальчиками сделай, массируй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ушки ты умело!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(Раздвинуть указательный и средний пальцы и растирать ушную зону)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Знаем, знаем – да-да-да, нам простуда не страшна!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(Потирать ладошки друг о друга)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3528" y="3717032"/>
            <a:ext cx="7704856" cy="28931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Массаж спины «Дождь»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делятся на пары, один садится спиной к напарнику, который выполняет движения: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Дождь! Дождь! Надо нам -------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Хлопки ладонями по спине.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Расходиться по домам.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Гром! Гром, как из пушек.----------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Поколачивание кулачками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Нынче праздник у лягушек.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Град! Град! Сыплет град!----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Постукивание пальчиками.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под крышами сидят.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мой братишка в луже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-------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Поглаживание спины ладошками.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Ловит рыбу нам на ужин.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6" grpId="0" animBg="1"/>
      <p:bldP spid="2150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906</Words>
  <Application>Microsoft Office PowerPoint</Application>
  <PresentationFormat>Экран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«Логоритмические игры и упражнения в коррекции речи дошкольников»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«Логоритмические игры и упражнения в коррекции речи дошкольников»</dc:title>
  <dc:creator>Ольга</dc:creator>
  <cp:lastModifiedBy>Ольга</cp:lastModifiedBy>
  <cp:revision>10</cp:revision>
  <dcterms:created xsi:type="dcterms:W3CDTF">2022-03-20T12:16:18Z</dcterms:created>
  <dcterms:modified xsi:type="dcterms:W3CDTF">2022-04-18T12:09:22Z</dcterms:modified>
</cp:coreProperties>
</file>