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63" r:id="rId3"/>
    <p:sldId id="297" r:id="rId4"/>
    <p:sldId id="267" r:id="rId5"/>
    <p:sldId id="298" r:id="rId6"/>
    <p:sldId id="256" r:id="rId7"/>
    <p:sldId id="260" r:id="rId8"/>
    <p:sldId id="265" r:id="rId9"/>
    <p:sldId id="264" r:id="rId10"/>
    <p:sldId id="269" r:id="rId11"/>
    <p:sldId id="276" r:id="rId12"/>
    <p:sldId id="285" r:id="rId13"/>
    <p:sldId id="277" r:id="rId14"/>
    <p:sldId id="278" r:id="rId15"/>
    <p:sldId id="288" r:id="rId16"/>
    <p:sldId id="299" r:id="rId17"/>
    <p:sldId id="273" r:id="rId18"/>
    <p:sldId id="275" r:id="rId19"/>
    <p:sldId id="271" r:id="rId20"/>
    <p:sldId id="270" r:id="rId21"/>
    <p:sldId id="272" r:id="rId22"/>
    <p:sldId id="290" r:id="rId23"/>
    <p:sldId id="292" r:id="rId2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EA764-5677-4DC8-A332-66856BC8E6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DFE8F-FBFB-4227-8C43-C1A93C10EFD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AF5C7-EC13-45EA-8795-19DFD499566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AF4F8-9E57-4B4C-B3D9-FC3191B6016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4C3A1-92DB-48EA-B429-CBD80A2E8DA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6913F-0E1A-4AF9-97B8-DEFAF8DF4A2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8880D-297C-4DAD-B7B4-529352B6D6E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4531F-224A-4770-8EDE-FD28C2B1D6F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E5D2D-2D98-489E-8A89-6B920770781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60211-7805-4FA1-9C82-88FB54A0487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108F3-2A8C-42F9-85FB-BB7C9C39E99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A9224C-B3DC-42CE-965E-B90881FBA1F3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g15.nnm.ru/5/b/7/9/a/a74c767c82c68865801e0705d04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hyperlink" Target="http://ru.wikipedia.org/wiki/%D0%A4%D0%B0%D0%B9%D0%BB:Diborane-3D-balls-A.pn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nd-tehnik.ru/files/imagecache/fullsize/neniutonovskaia_jidkost.p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2060848"/>
            <a:ext cx="7466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Неньютоновская жидкость </a:t>
            </a:r>
            <a: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solidFill>
                  <a:srgbClr val="9F293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479782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Выполнила ученица </a:t>
            </a:r>
            <a:r>
              <a:rPr lang="ru-RU" dirty="0"/>
              <a:t>7</a:t>
            </a:r>
            <a:r>
              <a:rPr lang="ru-RU" dirty="0" smtClean="0"/>
              <a:t> </a:t>
            </a:r>
            <a:r>
              <a:rPr lang="ru-RU" dirty="0" smtClean="0"/>
              <a:t>го класса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mtClean="0"/>
              <a:t>Федорова Полина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5591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67544" y="332656"/>
            <a:ext cx="8064896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000" dirty="0">
                <a:latin typeface="Trebuchet MS" pitchFamily="34" charset="0"/>
              </a:rPr>
              <a:t>	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Неньютоновская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жидкость -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вязкая жидкость, коэффициент вязкости которой зависит от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приложенного усилия.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Обычно такие жидкости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неоднородны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и состоят из крупных молекул, образующих сложные пространственные структуры.</a:t>
            </a:r>
          </a:p>
        </p:txBody>
      </p:sp>
      <p:pic>
        <p:nvPicPr>
          <p:cNvPr id="4" name="Picture 7" descr="Картинка 10 из 2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9551" y="3836897"/>
            <a:ext cx="4120881" cy="257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http://upload.wikimedia.org/wikipedia/commons/thumb/d/d9/Diborane-3D-balls-A.png/300px-Diborane-3D-balls-A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115099">
            <a:off x="6334867" y="1866445"/>
            <a:ext cx="3178099" cy="2087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9572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 txBox="1">
            <a:spLocks noChangeArrowheads="1"/>
          </p:cNvSpPr>
          <p:nvPr/>
        </p:nvSpPr>
        <p:spPr>
          <a:xfrm rot="10800000" flipV="1">
            <a:off x="468311" y="476672"/>
            <a:ext cx="7823423" cy="1747838"/>
          </a:xfrm>
          <a:prstGeom prst="rect">
            <a:avLst/>
          </a:prstGeom>
          <a:noFill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		Материал использует "умные молекулы", которые соединяются в блоки при ударном воздействии, формируя твердую поверхность для поглощения энергии. </a:t>
            </a:r>
          </a:p>
        </p:txBody>
      </p:sp>
      <p:pic>
        <p:nvPicPr>
          <p:cNvPr id="4" name="Picture 6" descr="Картинка 91 из 8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852936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3400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476672"/>
            <a:ext cx="691276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кухне, помимо приготовления еды, можно ставить и всяческие интересные эксперименты. Один из них - свойства неньютоновской жидкости. Т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акая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жидкость ведет себя по-разному в зависимости от воздействия. Если на нее воздействовать резко, сильно, быстро - она проявляет свойства, близкие к свойствам твердых тел, а при медленном воздействии становится жидкостью. </a:t>
            </a:r>
          </a:p>
        </p:txBody>
      </p:sp>
    </p:spTree>
    <p:extLst>
      <p:ext uri="{BB962C8B-B14F-4D97-AF65-F5344CB8AC3E}">
        <p14:creationId xmlns:p14="http://schemas.microsoft.com/office/powerpoint/2010/main" xmlns="" val="632825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643144" y="204786"/>
            <a:ext cx="7940359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          эксперимент</a:t>
            </a:r>
            <a:r>
              <a:rPr lang="ru-RU" sz="5400" b="1" i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Смешали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воду и крахмал в пропорции примерно 1:1.5 и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попробовали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различно воздействовать на получившуюся жидкость.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37184" y="2420777"/>
            <a:ext cx="393191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Получилась белая жидкость,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налили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ее на ладонь.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028812" y="2492896"/>
            <a:ext cx="371965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Быстрыми движениями попробовали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скатать колбаску или шарик.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5883" t="32505"/>
          <a:stretch/>
        </p:blipFill>
        <p:spPr>
          <a:xfrm>
            <a:off x="1475656" y="3642971"/>
            <a:ext cx="2736304" cy="26693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76" t="38777"/>
          <a:stretch/>
        </p:blipFill>
        <p:spPr>
          <a:xfrm>
            <a:off x="4932040" y="3891207"/>
            <a:ext cx="3168352" cy="242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61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683568" y="620688"/>
            <a:ext cx="34718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32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 медленно опустили палец в миску.</a:t>
            </a:r>
          </a:p>
        </p:txBody>
      </p:sp>
      <p:sp>
        <p:nvSpPr>
          <p:cNvPr id="5" name="Прямоугольник 3"/>
          <p:cNvSpPr>
            <a:spLocks noChangeArrowheads="1"/>
          </p:cNvSpPr>
          <p:nvPr/>
        </p:nvSpPr>
        <p:spPr bwMode="auto">
          <a:xfrm>
            <a:off x="4572000" y="620688"/>
            <a:ext cx="3985793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А другим пальцем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ударили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по жидкости резко -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мы почувствовали,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что она упругая, а палец останется чистым.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2060848"/>
            <a:ext cx="3096344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810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060848"/>
            <a:ext cx="6696744" cy="1143000"/>
          </a:xfrm>
        </p:spPr>
        <p:txBody>
          <a:bodyPr/>
          <a:lstStyle/>
          <a:p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Неньютоновская жидкость умеет танцевать!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05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 Яколевна\Pictures\0b779e2cf382f12cc1f0aaa54212b2f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01779"/>
            <a:ext cx="4407297" cy="3307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льга Яколевна\Pictures\Nenyutonovskaya-zhidko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5" y="476672"/>
            <a:ext cx="473772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64610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561331"/>
            <a:ext cx="82016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Примеры неньютоновской жидкости в повседневной жизни: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703759"/>
            <a:ext cx="3273397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Масляные краски</a:t>
            </a:r>
          </a:p>
          <a:p>
            <a:pPr marL="285750" indent="-285750">
              <a:buFontTx/>
              <a:buChar char="-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Зубная паста</a:t>
            </a: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Кровь</a:t>
            </a:r>
          </a:p>
          <a:p>
            <a:pPr marL="285750" indent="-285750">
              <a:buFontTx/>
              <a:buChar char="-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Болото</a:t>
            </a:r>
          </a:p>
          <a:p>
            <a:pPr marL="285750" indent="-285750">
              <a:buFontTx/>
              <a:buChar char="-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Зыбучие пески</a:t>
            </a:r>
          </a:p>
          <a:p>
            <a:pPr marL="285750" indent="-285750">
              <a:buFontTx/>
              <a:buChar char="-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 т.д.</a:t>
            </a:r>
          </a:p>
          <a:p>
            <a:pPr marL="285750" indent="-285750">
              <a:buFontTx/>
              <a:buChar char="-"/>
            </a:pP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upload.wikimedia.org/wikipedia/commons/thumb/2/2f/L%C3%BCtt-Witt_Moor-2.jpg/300px-L%C3%BCtt-Witt_Moor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2596" y="4595261"/>
            <a:ext cx="2569522" cy="17130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postroydomsam.su/uploads/posts/2007-10/1192974210_4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8933" y="1638549"/>
            <a:ext cx="2400300" cy="23241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mirsovetov.ru/images/748/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93566" y="1078052"/>
            <a:ext cx="2187583" cy="30188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www.gmpnews.ru/wp-content/uploads/2009/12/blood-plazm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465930"/>
            <a:ext cx="2047050" cy="18423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7601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7709" y="620688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      Новые применения неньютоновской жидкости: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2204864"/>
            <a:ext cx="71287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Материал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d3o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«Жидкая» сумка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Мешки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зап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атки для починки дорожных ям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«Жидкий» бронежилет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4327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5601" y="308005"/>
            <a:ext cx="8668399" cy="742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Мешки-заплатки для </a:t>
            </a:r>
            <a:r>
              <a:rPr lang="ru-RU" sz="32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починки дорожных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ям: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1" y="1107349"/>
            <a:ext cx="81921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Ученые США предлагают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латать дорожное покрытие водонепроницаемыми мешками, наполненными неньютоновской жидкостью. 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бычная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грязь с водой и 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крахмалом ведёт себя как неньютоновская  жидкость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Выглядит мешок-заплатка просто, стоит мало, многоразовый, один недостаток: ничто не помешает домовитым гражданам поднять его и унести к луже у родного подъезда. (Фото Gretchen Cuda Kroen.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699314"/>
            <a:ext cx="4573893" cy="26112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8623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/>
          <a:lstStyle/>
          <a:p>
            <a:pPr lvl="0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Жидкость и ее свойства.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40110"/>
            <a:ext cx="853385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Жидкость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окружает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нас везде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и всегда. Сами люди состоят из жидкости, вода дает нам жизнь, из воды мы вышли и к воде всегда возвращаемся. Но что же такое жидкость? В толковом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словаре Ожегова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жидкость – это вещество, обладающее свойством течь и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принимать форму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сосуда, в который оно выливается.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4557" y="3789040"/>
            <a:ext cx="71884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815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79711" y="292476"/>
            <a:ext cx="4070217" cy="9050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«Жидкая» сумка:</a:t>
            </a:r>
            <a:endParaRPr lang="ru-RU" sz="4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052736"/>
            <a:ext cx="84604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Для защиты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авиапассажиров, международная команда ученых разработала специальную сумку-чехол, которая способна подавить взрыв в багажном отсеке самолета.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Неньютоновская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жидкость может служить отличной "упаковкой" для потенциально взрывоопасных грузов. Изобретение международной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группы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ученых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представляет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собой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чехол, содержащий неньютоновскую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жидкость.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Основным преимуществом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новинки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являются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вес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и удобство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filearchive.cnews.ru/img/reviews/2011/07/12/3_6a86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8292" y="3717032"/>
            <a:ext cx="3886156" cy="2597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67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151991"/>
            <a:ext cx="5205336" cy="8237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«Жидкий» 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бронежилет: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975743"/>
            <a:ext cx="8172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Новый тип бронежилета создали специалисты из британской компании BAE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Systems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 Они предложили использовать особую жидкую субстанцию, которая будет заполнять пространство между слоями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кевлара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. Жидкость будет гасить удар, распределяя импульс по всему бронежилету. Из чего состоит субстанция, специалисты BAE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Systems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не сообщили.</a:t>
            </a:r>
          </a:p>
        </p:txBody>
      </p:sp>
      <p:pic>
        <p:nvPicPr>
          <p:cNvPr id="5" name="Picture 2" descr="Разработан «жидкий» бронежил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645024"/>
            <a:ext cx="702077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0791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/>
          </p:cNvSpPr>
          <p:nvPr/>
        </p:nvSpPr>
        <p:spPr bwMode="auto">
          <a:xfrm>
            <a:off x="1043608" y="150221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</a:p>
        </p:txBody>
      </p:sp>
      <p:sp>
        <p:nvSpPr>
          <p:cNvPr id="4" name="Rectangle 3"/>
          <p:cNvSpPr txBox="1">
            <a:spLocks/>
          </p:cNvSpPr>
          <p:nvPr/>
        </p:nvSpPr>
        <p:spPr>
          <a:xfrm>
            <a:off x="1259632" y="1049404"/>
            <a:ext cx="7477658" cy="484663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 typeface="Wingdings 2" pitchFamily="18" charset="2"/>
              <a:buNone/>
            </a:pPr>
            <a:r>
              <a:rPr lang="ru-RU" b="1" dirty="0" smtClean="0"/>
              <a:t>	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Гипотеза выдвинутая в начале работы подтвердилась: при определенных условиях жидкости могут изменять свои свойства. При быстром взаимодействии неньютоновская жидкость ведет себя как твердое тело, а при медленном - как обычная жидкость.</a:t>
            </a:r>
          </a:p>
          <a:p>
            <a:pPr>
              <a:buFont typeface="Wingdings 2" pitchFamily="18" charset="2"/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1635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04864"/>
            <a:ext cx="8229600" cy="1143000"/>
          </a:xfrm>
        </p:spPr>
        <p:txBody>
          <a:bodyPr/>
          <a:lstStyle/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C:\Users\Ольга Яколевна\Pictures\31330521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0710" y="5157192"/>
            <a:ext cx="1263038" cy="1056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Ольга Яколевна\Pictures\31330521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02590" y="4755420"/>
            <a:ext cx="1263038" cy="1056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Ольга Яколевна\Pictures\31330521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2707"/>
            <a:ext cx="1263038" cy="1056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Ольга Яколевна\Pictures\31330521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17145"/>
            <a:ext cx="1263038" cy="1056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Ольга Яколевна\Pictures\31330521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5751" y="980728"/>
            <a:ext cx="1263038" cy="1056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3768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9672" y="332656"/>
            <a:ext cx="705678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Жидкость – одно из состояний вещества, промежуточное между твердым состоянием и газообразным. Основным свойством жидкости является, то, что она способна менять свою форму под действием механического воздействия. </a:t>
            </a:r>
          </a:p>
        </p:txBody>
      </p:sp>
    </p:spTree>
    <p:extLst>
      <p:ext uri="{BB962C8B-B14F-4D97-AF65-F5344CB8AC3E}">
        <p14:creationId xmlns:p14="http://schemas.microsoft.com/office/powerpoint/2010/main" xmlns="" val="155770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80928"/>
            <a:ext cx="8424936" cy="1143000"/>
          </a:xfrm>
        </p:spPr>
        <p:txBody>
          <a:bodyPr/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Жидкости бывают идеальные и реальные. Жидкие тела текучи, не обладают определенной формой,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принимают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форму сосуда, в который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налиты.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Это –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идеальные невязкие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жидкости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339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996952"/>
            <a:ext cx="8424936" cy="1143000"/>
          </a:xfrm>
        </p:spPr>
        <p:txBody>
          <a:bodyPr/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Реальные вязкие жидкости обладают сжимаемостью, сопротивлением, зависящих от приложенных усилий. 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       Реальные  жидкости могут быть                                                                                                                                                                                 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ньютоновскими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и неньютоновскими. 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4017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58016" y="6357958"/>
            <a:ext cx="2285984" cy="500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5856" y="1916832"/>
            <a:ext cx="5400600" cy="1470025"/>
          </a:xfrm>
        </p:spPr>
        <p:txBody>
          <a:bodyPr/>
          <a:lstStyle/>
          <a:p>
            <a:pPr lvl="0"/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НЕНЬЮТОНОВСКИЕ ЖИДКОСТИ</a:t>
            </a:r>
            <a:br>
              <a:rPr lang="ru-RU" sz="4000" b="1" i="1" dirty="0">
                <a:solidFill>
                  <a:srgbClr val="00206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</a:b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i="1" dirty="0" smtClean="0">
                <a:solidFill>
                  <a:schemeClr val="tx1"/>
                </a:solidFill>
              </a:rPr>
              <a:t>:</a:t>
            </a:r>
            <a:endParaRPr lang="es-ES" b="1" i="1" dirty="0">
              <a:solidFill>
                <a:schemeClr val="tx1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3728" y="1700808"/>
            <a:ext cx="6264696" cy="4525963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Провести эксперимент  по изучению неньютоновской жидкости.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052736"/>
            <a:ext cx="8229600" cy="1143000"/>
          </a:xfrm>
        </p:spPr>
        <p:txBody>
          <a:bodyPr/>
          <a:lstStyle/>
          <a:p>
            <a:r>
              <a:rPr lang="ru-RU" sz="7200" b="1" i="1" dirty="0">
                <a:latin typeface="Times New Roman" pitchFamily="18" charset="0"/>
                <a:cs typeface="Times New Roman" pitchFamily="18" charset="0"/>
              </a:rPr>
              <a:t>ЗАДАЧИ :</a:t>
            </a:r>
            <a:br>
              <a:rPr lang="ru-RU" sz="7200" b="1" i="1" dirty="0">
                <a:latin typeface="Times New Roman" pitchFamily="18" charset="0"/>
                <a:cs typeface="Times New Roman" pitchFamily="18" charset="0"/>
              </a:rPr>
            </a:b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060848"/>
            <a:ext cx="7283152" cy="4525963"/>
          </a:xfrm>
        </p:spPr>
        <p:txBody>
          <a:bodyPr/>
          <a:lstStyle/>
          <a:p>
            <a:pPr marL="457200" lvl="1" indent="0">
              <a:buNone/>
            </a:pPr>
            <a:r>
              <a:rPr lang="ru-RU" sz="6000" b="1" i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зучить </a:t>
            </a:r>
            <a:r>
              <a:rPr lang="ru-RU" sz="6000" b="1" i="1" dirty="0">
                <a:latin typeface="Times New Roman" pitchFamily="18" charset="0"/>
                <a:cs typeface="Times New Roman" pitchFamily="18" charset="0"/>
              </a:rPr>
              <a:t>свойства неньютоновской 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жидкости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6932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ГИПОТЕЗА: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12776"/>
            <a:ext cx="7427168" cy="4525963"/>
          </a:xfrm>
        </p:spPr>
        <p:txBody>
          <a:bodyPr/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Возможно, </a:t>
            </a:r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жидкость при определенных условиях может обладать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 свойствами </a:t>
            </a:r>
          </a:p>
          <a:p>
            <a:pPr marL="0" indent="0"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   твердого </a:t>
            </a:r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тела.</a:t>
            </a:r>
          </a:p>
          <a:p>
            <a:endParaRPr lang="ru-RU" sz="4400" b="1" i="1" dirty="0"/>
          </a:p>
        </p:txBody>
      </p:sp>
      <p:pic>
        <p:nvPicPr>
          <p:cNvPr id="4" name="Рисунок 3" descr="Крахмал + вода = неньютоновская жидкость">
            <a:hlinkClick r:id="rId2" tooltip="&quot;Крахмал + вода = неньютоновская жидкость&quot;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573016"/>
            <a:ext cx="3099783" cy="2808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6912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2155</TotalTime>
  <Words>475</Words>
  <Application>Microsoft Office PowerPoint</Application>
  <PresentationFormat>Экран (4:3)</PresentationFormat>
  <Paragraphs>53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Diseño predeterminado</vt:lpstr>
      <vt:lpstr>Слайд 1</vt:lpstr>
      <vt:lpstr>Жидкость и ее свойства. </vt:lpstr>
      <vt:lpstr>Слайд 3</vt:lpstr>
      <vt:lpstr>Жидкости бывают идеальные и реальные. Жидкие тела текучи, не обладают определенной формой, принимают форму сосуда, в который налиты. Это – идеальные невязкие жидкости.  </vt:lpstr>
      <vt:lpstr>Реальные вязкие жидкости обладают сжимаемостью, сопротивлением, зависящих от приложенных усилий.          Реальные  жидкости могут быть                                                                                                                                                                                  ньютоновскими и неньютоновскими.  </vt:lpstr>
      <vt:lpstr>НЕНЬЮТОНОВСКИЕ ЖИДКОСТИ </vt:lpstr>
      <vt:lpstr>ЦЕЛЬ:</vt:lpstr>
      <vt:lpstr>ЗАДАЧИ : </vt:lpstr>
      <vt:lpstr>ГИПОТЕЗА:</vt:lpstr>
      <vt:lpstr>Слайд 10</vt:lpstr>
      <vt:lpstr>Слайд 11</vt:lpstr>
      <vt:lpstr>Слайд 12</vt:lpstr>
      <vt:lpstr>Слайд 13</vt:lpstr>
      <vt:lpstr>Слайд 14</vt:lpstr>
      <vt:lpstr>Неньютоновская жидкость умеет танцевать!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СПАСИБО ЗА ВНИМАНИЕ!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ТухватуллинаДР</cp:lastModifiedBy>
  <cp:revision>106</cp:revision>
  <dcterms:created xsi:type="dcterms:W3CDTF">2009-10-07T17:55:06Z</dcterms:created>
  <dcterms:modified xsi:type="dcterms:W3CDTF">2022-02-10T05:01:50Z</dcterms:modified>
</cp:coreProperties>
</file>