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9" r:id="rId3"/>
    <p:sldId id="290" r:id="rId4"/>
    <p:sldId id="291" r:id="rId5"/>
    <p:sldId id="292" r:id="rId6"/>
    <p:sldId id="294" r:id="rId7"/>
    <p:sldId id="293" r:id="rId8"/>
    <p:sldId id="295" r:id="rId9"/>
    <p:sldId id="296" r:id="rId10"/>
    <p:sldId id="29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ABC247-A4BB-4146-8E4C-746FD4C9923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EBD76F-561D-42E3-B7BA-098369A9093A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  <a:cs typeface="+mn-cs"/>
            </a:rPr>
            <a:t>на основе работы с книгой;</a:t>
          </a:r>
        </a:p>
      </dgm:t>
    </dgm:pt>
    <dgm:pt modelId="{5E99CF3D-B88B-4F32-BAE4-18CEB41546AD}" type="parTrans" cxnId="{F3A1DE7D-0437-40A5-8FEF-B141A2E2EFFD}">
      <dgm:prSet/>
      <dgm:spPr/>
      <dgm:t>
        <a:bodyPr/>
        <a:lstStyle/>
        <a:p>
          <a:endParaRPr lang="ru-RU"/>
        </a:p>
      </dgm:t>
    </dgm:pt>
    <dgm:pt modelId="{AFE464CE-3450-49F0-917B-05800A7AA76E}" type="sibTrans" cxnId="{F3A1DE7D-0437-40A5-8FEF-B141A2E2EFFD}">
      <dgm:prSet/>
      <dgm:spPr/>
      <dgm:t>
        <a:bodyPr/>
        <a:lstStyle/>
        <a:p>
          <a:endParaRPr lang="ru-RU"/>
        </a:p>
      </dgm:t>
    </dgm:pt>
    <dgm:pt modelId="{F0831ED7-372F-4524-9BD4-E453D38E1B17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  <a:cs typeface="+mn-cs"/>
            </a:rPr>
            <a:t>на основе работы с наглядностью;</a:t>
          </a:r>
        </a:p>
      </dgm:t>
    </dgm:pt>
    <dgm:pt modelId="{96A9BCA3-E962-4550-98BC-76F07A3CC695}" type="parTrans" cxnId="{B8BD4B80-3C32-42D8-9B13-43560132843F}">
      <dgm:prSet/>
      <dgm:spPr/>
      <dgm:t>
        <a:bodyPr/>
        <a:lstStyle/>
        <a:p>
          <a:endParaRPr lang="ru-RU"/>
        </a:p>
      </dgm:t>
    </dgm:pt>
    <dgm:pt modelId="{8BEDDAE1-956E-4043-8452-7CD0EF29F310}" type="sibTrans" cxnId="{B8BD4B80-3C32-42D8-9B13-43560132843F}">
      <dgm:prSet/>
      <dgm:spPr/>
      <dgm:t>
        <a:bodyPr/>
        <a:lstStyle/>
        <a:p>
          <a:endParaRPr lang="ru-RU"/>
        </a:p>
      </dgm:t>
    </dgm:pt>
    <dgm:pt modelId="{3BDF92FB-5317-4E63-AD0B-3DEDCFC88DE3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  <a:cs typeface="+mn-cs"/>
            </a:rPr>
            <a:t>на основе работы с документами.</a:t>
          </a:r>
        </a:p>
      </dgm:t>
    </dgm:pt>
    <dgm:pt modelId="{60F36001-6D6B-4B54-9413-B1A06C363718}" type="parTrans" cxnId="{BE17D551-BA58-43AA-8C13-A0F5C6DC2341}">
      <dgm:prSet/>
      <dgm:spPr/>
      <dgm:t>
        <a:bodyPr/>
        <a:lstStyle/>
        <a:p>
          <a:endParaRPr lang="ru-RU"/>
        </a:p>
      </dgm:t>
    </dgm:pt>
    <dgm:pt modelId="{91CE6A4C-9855-4F0D-9A19-55E0D81529F1}" type="sibTrans" cxnId="{BE17D551-BA58-43AA-8C13-A0F5C6DC2341}">
      <dgm:prSet/>
      <dgm:spPr/>
      <dgm:t>
        <a:bodyPr/>
        <a:lstStyle/>
        <a:p>
          <a:endParaRPr lang="ru-RU"/>
        </a:p>
      </dgm:t>
    </dgm:pt>
    <dgm:pt modelId="{62D96638-B4FD-4534-B3A4-118AD1A58289}" type="pres">
      <dgm:prSet presAssocID="{A1ABC247-A4BB-4146-8E4C-746FD4C9923C}" presName="linear" presStyleCnt="0">
        <dgm:presLayoutVars>
          <dgm:dir/>
          <dgm:animLvl val="lvl"/>
          <dgm:resizeHandles val="exact"/>
        </dgm:presLayoutVars>
      </dgm:prSet>
      <dgm:spPr/>
    </dgm:pt>
    <dgm:pt modelId="{F251D8DA-7549-41D9-B8F9-604CA0625B71}" type="pres">
      <dgm:prSet presAssocID="{1BEBD76F-561D-42E3-B7BA-098369A9093A}" presName="parentLin" presStyleCnt="0"/>
      <dgm:spPr/>
    </dgm:pt>
    <dgm:pt modelId="{C2624B63-8EBC-485F-BC0D-7FF33C741548}" type="pres">
      <dgm:prSet presAssocID="{1BEBD76F-561D-42E3-B7BA-098369A9093A}" presName="parentLeftMargin" presStyleLbl="node1" presStyleIdx="0" presStyleCnt="3"/>
      <dgm:spPr/>
    </dgm:pt>
    <dgm:pt modelId="{8330EDFA-2AC7-4B1B-8EAE-5523A84EEC2F}" type="pres">
      <dgm:prSet presAssocID="{1BEBD76F-561D-42E3-B7BA-098369A9093A}" presName="parentText" presStyleLbl="node1" presStyleIdx="0" presStyleCnt="3" custScaleX="120091" custLinFactNeighborX="-6249" custLinFactNeighborY="-706">
        <dgm:presLayoutVars>
          <dgm:chMax val="0"/>
          <dgm:bulletEnabled val="1"/>
        </dgm:presLayoutVars>
      </dgm:prSet>
      <dgm:spPr/>
    </dgm:pt>
    <dgm:pt modelId="{29668895-1245-4D15-A171-A7197B79D271}" type="pres">
      <dgm:prSet presAssocID="{1BEBD76F-561D-42E3-B7BA-098369A9093A}" presName="negativeSpace" presStyleCnt="0"/>
      <dgm:spPr/>
    </dgm:pt>
    <dgm:pt modelId="{364ECB2F-B6B2-448A-BE81-E1ADF1D04D62}" type="pres">
      <dgm:prSet presAssocID="{1BEBD76F-561D-42E3-B7BA-098369A9093A}" presName="childText" presStyleLbl="conFgAcc1" presStyleIdx="0" presStyleCnt="3">
        <dgm:presLayoutVars>
          <dgm:bulletEnabled val="1"/>
        </dgm:presLayoutVars>
      </dgm:prSet>
      <dgm:spPr/>
    </dgm:pt>
    <dgm:pt modelId="{22726257-E028-405D-9FEE-2F95361B8A77}" type="pres">
      <dgm:prSet presAssocID="{AFE464CE-3450-49F0-917B-05800A7AA76E}" presName="spaceBetweenRectangles" presStyleCnt="0"/>
      <dgm:spPr/>
    </dgm:pt>
    <dgm:pt modelId="{2C5791DC-606B-4A28-B360-BF6F5D48AD65}" type="pres">
      <dgm:prSet presAssocID="{F0831ED7-372F-4524-9BD4-E453D38E1B17}" presName="parentLin" presStyleCnt="0"/>
      <dgm:spPr/>
    </dgm:pt>
    <dgm:pt modelId="{3CFCAD9C-B3E1-4FB2-8BFC-BE71BCCB5ACB}" type="pres">
      <dgm:prSet presAssocID="{F0831ED7-372F-4524-9BD4-E453D38E1B17}" presName="parentLeftMargin" presStyleLbl="node1" presStyleIdx="0" presStyleCnt="3"/>
      <dgm:spPr/>
    </dgm:pt>
    <dgm:pt modelId="{292938D3-1401-4244-B829-EB660CE469D3}" type="pres">
      <dgm:prSet presAssocID="{F0831ED7-372F-4524-9BD4-E453D38E1B17}" presName="parentText" presStyleLbl="node1" presStyleIdx="1" presStyleCnt="3" custScaleX="120984" custLinFactNeighborX="-6249" custLinFactNeighborY="18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9D57F-A32A-4676-B19F-2BF642A827C2}" type="pres">
      <dgm:prSet presAssocID="{F0831ED7-372F-4524-9BD4-E453D38E1B17}" presName="negativeSpace" presStyleCnt="0"/>
      <dgm:spPr/>
    </dgm:pt>
    <dgm:pt modelId="{54CA38FA-7B58-4B6C-AD2E-C9BE807FE63C}" type="pres">
      <dgm:prSet presAssocID="{F0831ED7-372F-4524-9BD4-E453D38E1B17}" presName="childText" presStyleLbl="conFgAcc1" presStyleIdx="1" presStyleCnt="3">
        <dgm:presLayoutVars>
          <dgm:bulletEnabled val="1"/>
        </dgm:presLayoutVars>
      </dgm:prSet>
      <dgm:spPr/>
    </dgm:pt>
    <dgm:pt modelId="{1F29D42F-5B1E-45CD-AEF0-17143131E607}" type="pres">
      <dgm:prSet presAssocID="{8BEDDAE1-956E-4043-8452-7CD0EF29F310}" presName="spaceBetweenRectangles" presStyleCnt="0"/>
      <dgm:spPr/>
    </dgm:pt>
    <dgm:pt modelId="{2C9C6A15-EEFD-417E-AF5E-3009CFA55817}" type="pres">
      <dgm:prSet presAssocID="{3BDF92FB-5317-4E63-AD0B-3DEDCFC88DE3}" presName="parentLin" presStyleCnt="0"/>
      <dgm:spPr/>
    </dgm:pt>
    <dgm:pt modelId="{790020CB-001B-40EF-BCC7-DC269F56C677}" type="pres">
      <dgm:prSet presAssocID="{3BDF92FB-5317-4E63-AD0B-3DEDCFC88DE3}" presName="parentLeftMargin" presStyleLbl="node1" presStyleIdx="1" presStyleCnt="3"/>
      <dgm:spPr/>
    </dgm:pt>
    <dgm:pt modelId="{A2C13D4B-6F3D-432C-84D0-A553D34FD390}" type="pres">
      <dgm:prSet presAssocID="{3BDF92FB-5317-4E63-AD0B-3DEDCFC88DE3}" presName="parentText" presStyleLbl="node1" presStyleIdx="2" presStyleCnt="3" custScaleX="120089" custLinFactNeighborX="-6249" custLinFactNeighborY="10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41DD5-E82E-4B03-9826-206F11831398}" type="pres">
      <dgm:prSet presAssocID="{3BDF92FB-5317-4E63-AD0B-3DEDCFC88DE3}" presName="negativeSpace" presStyleCnt="0"/>
      <dgm:spPr/>
    </dgm:pt>
    <dgm:pt modelId="{4A91F13F-40AC-4F25-A329-4AA8E7129EE3}" type="pres">
      <dgm:prSet presAssocID="{3BDF92FB-5317-4E63-AD0B-3DEDCFC88D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18C8A94-3466-467B-AF14-60DE89E5749E}" type="presOf" srcId="{1BEBD76F-561D-42E3-B7BA-098369A9093A}" destId="{C2624B63-8EBC-485F-BC0D-7FF33C741548}" srcOrd="0" destOrd="0" presId="urn:microsoft.com/office/officeart/2005/8/layout/list1"/>
    <dgm:cxn modelId="{B8BD4B80-3C32-42D8-9B13-43560132843F}" srcId="{A1ABC247-A4BB-4146-8E4C-746FD4C9923C}" destId="{F0831ED7-372F-4524-9BD4-E453D38E1B17}" srcOrd="1" destOrd="0" parTransId="{96A9BCA3-E962-4550-98BC-76F07A3CC695}" sibTransId="{8BEDDAE1-956E-4043-8452-7CD0EF29F310}"/>
    <dgm:cxn modelId="{5ACB36EA-F5FB-4D1C-ACCD-AC7E940FD3DD}" type="presOf" srcId="{3BDF92FB-5317-4E63-AD0B-3DEDCFC88DE3}" destId="{A2C13D4B-6F3D-432C-84D0-A553D34FD390}" srcOrd="1" destOrd="0" presId="urn:microsoft.com/office/officeart/2005/8/layout/list1"/>
    <dgm:cxn modelId="{53FA78D8-9430-458E-BA82-046151F3DCC6}" type="presOf" srcId="{F0831ED7-372F-4524-9BD4-E453D38E1B17}" destId="{3CFCAD9C-B3E1-4FB2-8BFC-BE71BCCB5ACB}" srcOrd="0" destOrd="0" presId="urn:microsoft.com/office/officeart/2005/8/layout/list1"/>
    <dgm:cxn modelId="{BE17D551-BA58-43AA-8C13-A0F5C6DC2341}" srcId="{A1ABC247-A4BB-4146-8E4C-746FD4C9923C}" destId="{3BDF92FB-5317-4E63-AD0B-3DEDCFC88DE3}" srcOrd="2" destOrd="0" parTransId="{60F36001-6D6B-4B54-9413-B1A06C363718}" sibTransId="{91CE6A4C-9855-4F0D-9A19-55E0D81529F1}"/>
    <dgm:cxn modelId="{4353136F-6B35-42F4-93C8-3E6B195F3530}" type="presOf" srcId="{1BEBD76F-561D-42E3-B7BA-098369A9093A}" destId="{8330EDFA-2AC7-4B1B-8EAE-5523A84EEC2F}" srcOrd="1" destOrd="0" presId="urn:microsoft.com/office/officeart/2005/8/layout/list1"/>
    <dgm:cxn modelId="{052391BB-E8BA-403B-A882-E58E6F940593}" type="presOf" srcId="{F0831ED7-372F-4524-9BD4-E453D38E1B17}" destId="{292938D3-1401-4244-B829-EB660CE469D3}" srcOrd="1" destOrd="0" presId="urn:microsoft.com/office/officeart/2005/8/layout/list1"/>
    <dgm:cxn modelId="{F3A1DE7D-0437-40A5-8FEF-B141A2E2EFFD}" srcId="{A1ABC247-A4BB-4146-8E4C-746FD4C9923C}" destId="{1BEBD76F-561D-42E3-B7BA-098369A9093A}" srcOrd="0" destOrd="0" parTransId="{5E99CF3D-B88B-4F32-BAE4-18CEB41546AD}" sibTransId="{AFE464CE-3450-49F0-917B-05800A7AA76E}"/>
    <dgm:cxn modelId="{AB60ECF3-EF31-41D6-82F0-00CA742A89C1}" type="presOf" srcId="{3BDF92FB-5317-4E63-AD0B-3DEDCFC88DE3}" destId="{790020CB-001B-40EF-BCC7-DC269F56C677}" srcOrd="0" destOrd="0" presId="urn:microsoft.com/office/officeart/2005/8/layout/list1"/>
    <dgm:cxn modelId="{76C37AE5-0F47-41B1-8BF7-A667A46A4719}" type="presOf" srcId="{A1ABC247-A4BB-4146-8E4C-746FD4C9923C}" destId="{62D96638-B4FD-4534-B3A4-118AD1A58289}" srcOrd="0" destOrd="0" presId="urn:microsoft.com/office/officeart/2005/8/layout/list1"/>
    <dgm:cxn modelId="{CA9D04D9-8C0C-47C2-8209-42899AADD69B}" type="presParOf" srcId="{62D96638-B4FD-4534-B3A4-118AD1A58289}" destId="{F251D8DA-7549-41D9-B8F9-604CA0625B71}" srcOrd="0" destOrd="0" presId="urn:microsoft.com/office/officeart/2005/8/layout/list1"/>
    <dgm:cxn modelId="{86989876-F554-4FA5-A20A-47211438AE6D}" type="presParOf" srcId="{F251D8DA-7549-41D9-B8F9-604CA0625B71}" destId="{C2624B63-8EBC-485F-BC0D-7FF33C741548}" srcOrd="0" destOrd="0" presId="urn:microsoft.com/office/officeart/2005/8/layout/list1"/>
    <dgm:cxn modelId="{AF8C9BE3-B386-45F6-9660-83F3327074A7}" type="presParOf" srcId="{F251D8DA-7549-41D9-B8F9-604CA0625B71}" destId="{8330EDFA-2AC7-4B1B-8EAE-5523A84EEC2F}" srcOrd="1" destOrd="0" presId="urn:microsoft.com/office/officeart/2005/8/layout/list1"/>
    <dgm:cxn modelId="{B6EF9400-AEFC-4626-8070-C550ED5F7216}" type="presParOf" srcId="{62D96638-B4FD-4534-B3A4-118AD1A58289}" destId="{29668895-1245-4D15-A171-A7197B79D271}" srcOrd="1" destOrd="0" presId="urn:microsoft.com/office/officeart/2005/8/layout/list1"/>
    <dgm:cxn modelId="{0DF8E0AD-6B9A-4032-9EF7-16E83B920AB4}" type="presParOf" srcId="{62D96638-B4FD-4534-B3A4-118AD1A58289}" destId="{364ECB2F-B6B2-448A-BE81-E1ADF1D04D62}" srcOrd="2" destOrd="0" presId="urn:microsoft.com/office/officeart/2005/8/layout/list1"/>
    <dgm:cxn modelId="{DD3DA6EB-9CB7-4BBA-85CC-A16E270DFAF3}" type="presParOf" srcId="{62D96638-B4FD-4534-B3A4-118AD1A58289}" destId="{22726257-E028-405D-9FEE-2F95361B8A77}" srcOrd="3" destOrd="0" presId="urn:microsoft.com/office/officeart/2005/8/layout/list1"/>
    <dgm:cxn modelId="{9BBE5026-4831-411B-B8CD-0A87F10E82CE}" type="presParOf" srcId="{62D96638-B4FD-4534-B3A4-118AD1A58289}" destId="{2C5791DC-606B-4A28-B360-BF6F5D48AD65}" srcOrd="4" destOrd="0" presId="urn:microsoft.com/office/officeart/2005/8/layout/list1"/>
    <dgm:cxn modelId="{08992CD4-BD1E-4E83-9703-5FFB8E90DDAE}" type="presParOf" srcId="{2C5791DC-606B-4A28-B360-BF6F5D48AD65}" destId="{3CFCAD9C-B3E1-4FB2-8BFC-BE71BCCB5ACB}" srcOrd="0" destOrd="0" presId="urn:microsoft.com/office/officeart/2005/8/layout/list1"/>
    <dgm:cxn modelId="{9C9514C9-7180-4861-8023-490291CDC4F0}" type="presParOf" srcId="{2C5791DC-606B-4A28-B360-BF6F5D48AD65}" destId="{292938D3-1401-4244-B829-EB660CE469D3}" srcOrd="1" destOrd="0" presId="urn:microsoft.com/office/officeart/2005/8/layout/list1"/>
    <dgm:cxn modelId="{D4E939C1-1F27-46BC-B101-2EAED947DE46}" type="presParOf" srcId="{62D96638-B4FD-4534-B3A4-118AD1A58289}" destId="{D089D57F-A32A-4676-B19F-2BF642A827C2}" srcOrd="5" destOrd="0" presId="urn:microsoft.com/office/officeart/2005/8/layout/list1"/>
    <dgm:cxn modelId="{773AB804-9509-4ADD-8736-67E709488462}" type="presParOf" srcId="{62D96638-B4FD-4534-B3A4-118AD1A58289}" destId="{54CA38FA-7B58-4B6C-AD2E-C9BE807FE63C}" srcOrd="6" destOrd="0" presId="urn:microsoft.com/office/officeart/2005/8/layout/list1"/>
    <dgm:cxn modelId="{18455C24-9DEC-4D3F-8EF5-D3784E3AF5E3}" type="presParOf" srcId="{62D96638-B4FD-4534-B3A4-118AD1A58289}" destId="{1F29D42F-5B1E-45CD-AEF0-17143131E607}" srcOrd="7" destOrd="0" presId="urn:microsoft.com/office/officeart/2005/8/layout/list1"/>
    <dgm:cxn modelId="{F99C33D4-6710-4FB9-B93A-929CEBF23BF2}" type="presParOf" srcId="{62D96638-B4FD-4534-B3A4-118AD1A58289}" destId="{2C9C6A15-EEFD-417E-AF5E-3009CFA55817}" srcOrd="8" destOrd="0" presId="urn:microsoft.com/office/officeart/2005/8/layout/list1"/>
    <dgm:cxn modelId="{0F4F5F35-5266-4690-A5C5-728FCFECF078}" type="presParOf" srcId="{2C9C6A15-EEFD-417E-AF5E-3009CFA55817}" destId="{790020CB-001B-40EF-BCC7-DC269F56C677}" srcOrd="0" destOrd="0" presId="urn:microsoft.com/office/officeart/2005/8/layout/list1"/>
    <dgm:cxn modelId="{24103AA1-464B-46DB-8717-894131526689}" type="presParOf" srcId="{2C9C6A15-EEFD-417E-AF5E-3009CFA55817}" destId="{A2C13D4B-6F3D-432C-84D0-A553D34FD390}" srcOrd="1" destOrd="0" presId="urn:microsoft.com/office/officeart/2005/8/layout/list1"/>
    <dgm:cxn modelId="{D902954C-71CB-4D71-BFA0-668CB725A9D1}" type="presParOf" srcId="{62D96638-B4FD-4534-B3A4-118AD1A58289}" destId="{FCB41DD5-E82E-4B03-9826-206F11831398}" srcOrd="9" destOrd="0" presId="urn:microsoft.com/office/officeart/2005/8/layout/list1"/>
    <dgm:cxn modelId="{D106C99B-15EA-4999-B589-6490E0CDDB29}" type="presParOf" srcId="{62D96638-B4FD-4534-B3A4-118AD1A58289}" destId="{4A91F13F-40AC-4F25-A329-4AA8E7129EE3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ABC247-A4BB-4146-8E4C-746FD4C9923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EBD76F-561D-42E3-B7BA-098369A9093A}">
      <dgm:prSet phldrT="[Текст]" custT="1"/>
      <dgm:spPr/>
      <dgm:t>
        <a:bodyPr/>
        <a:lstStyle/>
        <a:p>
          <a:r>
            <a:rPr lang="ru-RU" sz="2800" kern="120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1. Внеклассное чтение. </a:t>
          </a:r>
          <a:endParaRPr lang="ru-RU" sz="2800" kern="1200" dirty="0" smtClean="0">
            <a:solidFill>
              <a:schemeClr val="lt1"/>
            </a:solidFill>
            <a:latin typeface="Cambria Math" panose="02040503050406030204" pitchFamily="18" charset="0"/>
            <a:ea typeface="Cambria Math" panose="02040503050406030204" pitchFamily="18" charset="0"/>
            <a:cs typeface="+mn-cs"/>
          </a:endParaRPr>
        </a:p>
      </dgm:t>
    </dgm:pt>
    <dgm:pt modelId="{5E99CF3D-B88B-4F32-BAE4-18CEB41546AD}" type="parTrans" cxnId="{F3A1DE7D-0437-40A5-8FEF-B141A2E2EFFD}">
      <dgm:prSet/>
      <dgm:spPr/>
      <dgm:t>
        <a:bodyPr/>
        <a:lstStyle/>
        <a:p>
          <a:endParaRPr lang="ru-RU"/>
        </a:p>
      </dgm:t>
    </dgm:pt>
    <dgm:pt modelId="{AFE464CE-3450-49F0-917B-05800A7AA76E}" type="sibTrans" cxnId="{F3A1DE7D-0437-40A5-8FEF-B141A2E2EFFD}">
      <dgm:prSet/>
      <dgm:spPr/>
      <dgm:t>
        <a:bodyPr/>
        <a:lstStyle/>
        <a:p>
          <a:endParaRPr lang="ru-RU"/>
        </a:p>
      </dgm:t>
    </dgm:pt>
    <dgm:pt modelId="{F0831ED7-372F-4524-9BD4-E453D38E1B17}">
      <dgm:prSet phldrT="[Текст]" custT="1"/>
      <dgm:spPr/>
      <dgm:t>
        <a:bodyPr/>
        <a:lstStyle/>
        <a:p>
          <a:r>
            <a:rPr lang="ru-RU" sz="2800" kern="120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2. Просмотр кинофильмов с последующим анализом экранных версий исторических фактов.</a:t>
          </a:r>
          <a:endParaRPr lang="ru-RU" sz="2800" kern="1200" dirty="0" smtClean="0">
            <a:solidFill>
              <a:schemeClr val="lt1"/>
            </a:solidFill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96A9BCA3-E962-4550-98BC-76F07A3CC695}" type="parTrans" cxnId="{B8BD4B80-3C32-42D8-9B13-43560132843F}">
      <dgm:prSet/>
      <dgm:spPr/>
      <dgm:t>
        <a:bodyPr/>
        <a:lstStyle/>
        <a:p>
          <a:endParaRPr lang="ru-RU"/>
        </a:p>
      </dgm:t>
    </dgm:pt>
    <dgm:pt modelId="{8BEDDAE1-956E-4043-8452-7CD0EF29F310}" type="sibTrans" cxnId="{B8BD4B80-3C32-42D8-9B13-43560132843F}">
      <dgm:prSet/>
      <dgm:spPr/>
      <dgm:t>
        <a:bodyPr/>
        <a:lstStyle/>
        <a:p>
          <a:endParaRPr lang="ru-RU"/>
        </a:p>
      </dgm:t>
    </dgm:pt>
    <dgm:pt modelId="{3BDF92FB-5317-4E63-AD0B-3DEDCFC88DE3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  <a:cs typeface="+mn-cs"/>
            </a:rPr>
            <a:t>3</a:t>
          </a:r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. «Недели истории». </a:t>
          </a:r>
        </a:p>
      </dgm:t>
    </dgm:pt>
    <dgm:pt modelId="{60F36001-6D6B-4B54-9413-B1A06C363718}" type="parTrans" cxnId="{BE17D551-BA58-43AA-8C13-A0F5C6DC2341}">
      <dgm:prSet/>
      <dgm:spPr/>
      <dgm:t>
        <a:bodyPr/>
        <a:lstStyle/>
        <a:p>
          <a:endParaRPr lang="ru-RU"/>
        </a:p>
      </dgm:t>
    </dgm:pt>
    <dgm:pt modelId="{91CE6A4C-9855-4F0D-9A19-55E0D81529F1}" type="sibTrans" cxnId="{BE17D551-BA58-43AA-8C13-A0F5C6DC2341}">
      <dgm:prSet/>
      <dgm:spPr/>
      <dgm:t>
        <a:bodyPr/>
        <a:lstStyle/>
        <a:p>
          <a:endParaRPr lang="ru-RU"/>
        </a:p>
      </dgm:t>
    </dgm:pt>
    <dgm:pt modelId="{8FD647EF-21C8-4279-8969-4E7B797511AF}">
      <dgm:prSet/>
      <dgm:spPr/>
      <dgm:t>
        <a:bodyPr/>
        <a:lstStyle/>
        <a:p>
          <a:endParaRPr lang="ru-RU"/>
        </a:p>
      </dgm:t>
    </dgm:pt>
    <dgm:pt modelId="{906EAA0B-33C1-492B-A76D-224498112D69}" type="parTrans" cxnId="{D224A635-084D-40AF-90E2-735FDC52B0BD}">
      <dgm:prSet/>
      <dgm:spPr/>
      <dgm:t>
        <a:bodyPr/>
        <a:lstStyle/>
        <a:p>
          <a:endParaRPr lang="ru-RU"/>
        </a:p>
      </dgm:t>
    </dgm:pt>
    <dgm:pt modelId="{036D6F2B-ED06-4960-8D14-E3FC5F117385}" type="sibTrans" cxnId="{D224A635-084D-40AF-90E2-735FDC52B0BD}">
      <dgm:prSet/>
      <dgm:spPr/>
      <dgm:t>
        <a:bodyPr/>
        <a:lstStyle/>
        <a:p>
          <a:endParaRPr lang="ru-RU"/>
        </a:p>
      </dgm:t>
    </dgm:pt>
    <dgm:pt modelId="{62D96638-B4FD-4534-B3A4-118AD1A58289}" type="pres">
      <dgm:prSet presAssocID="{A1ABC247-A4BB-4146-8E4C-746FD4C9923C}" presName="linear" presStyleCnt="0">
        <dgm:presLayoutVars>
          <dgm:dir/>
          <dgm:animLvl val="lvl"/>
          <dgm:resizeHandles val="exact"/>
        </dgm:presLayoutVars>
      </dgm:prSet>
      <dgm:spPr/>
    </dgm:pt>
    <dgm:pt modelId="{F251D8DA-7549-41D9-B8F9-604CA0625B71}" type="pres">
      <dgm:prSet presAssocID="{1BEBD76F-561D-42E3-B7BA-098369A9093A}" presName="parentLin" presStyleCnt="0"/>
      <dgm:spPr/>
    </dgm:pt>
    <dgm:pt modelId="{C2624B63-8EBC-485F-BC0D-7FF33C741548}" type="pres">
      <dgm:prSet presAssocID="{1BEBD76F-561D-42E3-B7BA-098369A9093A}" presName="parentLeftMargin" presStyleLbl="node1" presStyleIdx="0" presStyleCnt="3"/>
      <dgm:spPr/>
    </dgm:pt>
    <dgm:pt modelId="{8330EDFA-2AC7-4B1B-8EAE-5523A84EEC2F}" type="pres">
      <dgm:prSet presAssocID="{1BEBD76F-561D-42E3-B7BA-098369A9093A}" presName="parentText" presStyleLbl="node1" presStyleIdx="0" presStyleCnt="3" custScaleX="137225" custLinFactNeighborX="-66386" custLinFactNeighborY="91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68895-1245-4D15-A171-A7197B79D271}" type="pres">
      <dgm:prSet presAssocID="{1BEBD76F-561D-42E3-B7BA-098369A9093A}" presName="negativeSpace" presStyleCnt="0"/>
      <dgm:spPr/>
    </dgm:pt>
    <dgm:pt modelId="{364ECB2F-B6B2-448A-BE81-E1ADF1D04D62}" type="pres">
      <dgm:prSet presAssocID="{1BEBD76F-561D-42E3-B7BA-098369A9093A}" presName="childText" presStyleLbl="conFgAcc1" presStyleIdx="0" presStyleCnt="3">
        <dgm:presLayoutVars>
          <dgm:bulletEnabled val="1"/>
        </dgm:presLayoutVars>
      </dgm:prSet>
      <dgm:spPr/>
    </dgm:pt>
    <dgm:pt modelId="{22726257-E028-405D-9FEE-2F95361B8A77}" type="pres">
      <dgm:prSet presAssocID="{AFE464CE-3450-49F0-917B-05800A7AA76E}" presName="spaceBetweenRectangles" presStyleCnt="0"/>
      <dgm:spPr/>
    </dgm:pt>
    <dgm:pt modelId="{2C5791DC-606B-4A28-B360-BF6F5D48AD65}" type="pres">
      <dgm:prSet presAssocID="{F0831ED7-372F-4524-9BD4-E453D38E1B17}" presName="parentLin" presStyleCnt="0"/>
      <dgm:spPr/>
    </dgm:pt>
    <dgm:pt modelId="{3CFCAD9C-B3E1-4FB2-8BFC-BE71BCCB5ACB}" type="pres">
      <dgm:prSet presAssocID="{F0831ED7-372F-4524-9BD4-E453D38E1B17}" presName="parentLeftMargin" presStyleLbl="node1" presStyleIdx="0" presStyleCnt="3"/>
      <dgm:spPr/>
    </dgm:pt>
    <dgm:pt modelId="{292938D3-1401-4244-B829-EB660CE469D3}" type="pres">
      <dgm:prSet presAssocID="{F0831ED7-372F-4524-9BD4-E453D38E1B17}" presName="parentText" presStyleLbl="node1" presStyleIdx="1" presStyleCnt="3" custScaleX="142857" custScaleY="149717" custLinFactNeighborX="-64697" custLinFactNeighborY="78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9D57F-A32A-4676-B19F-2BF642A827C2}" type="pres">
      <dgm:prSet presAssocID="{F0831ED7-372F-4524-9BD4-E453D38E1B17}" presName="negativeSpace" presStyleCnt="0"/>
      <dgm:spPr/>
    </dgm:pt>
    <dgm:pt modelId="{54CA38FA-7B58-4B6C-AD2E-C9BE807FE63C}" type="pres">
      <dgm:prSet presAssocID="{F0831ED7-372F-4524-9BD4-E453D38E1B17}" presName="childText" presStyleLbl="conFgAcc1" presStyleIdx="1" presStyleCnt="3">
        <dgm:presLayoutVars>
          <dgm:bulletEnabled val="1"/>
        </dgm:presLayoutVars>
      </dgm:prSet>
      <dgm:spPr/>
    </dgm:pt>
    <dgm:pt modelId="{1F29D42F-5B1E-45CD-AEF0-17143131E607}" type="pres">
      <dgm:prSet presAssocID="{8BEDDAE1-956E-4043-8452-7CD0EF29F310}" presName="spaceBetweenRectangles" presStyleCnt="0"/>
      <dgm:spPr/>
    </dgm:pt>
    <dgm:pt modelId="{2C9C6A15-EEFD-417E-AF5E-3009CFA55817}" type="pres">
      <dgm:prSet presAssocID="{3BDF92FB-5317-4E63-AD0B-3DEDCFC88DE3}" presName="parentLin" presStyleCnt="0"/>
      <dgm:spPr/>
    </dgm:pt>
    <dgm:pt modelId="{790020CB-001B-40EF-BCC7-DC269F56C677}" type="pres">
      <dgm:prSet presAssocID="{3BDF92FB-5317-4E63-AD0B-3DEDCFC88DE3}" presName="parentLeftMargin" presStyleLbl="node1" presStyleIdx="1" presStyleCnt="3"/>
      <dgm:spPr/>
    </dgm:pt>
    <dgm:pt modelId="{A2C13D4B-6F3D-432C-84D0-A553D34FD390}" type="pres">
      <dgm:prSet presAssocID="{3BDF92FB-5317-4E63-AD0B-3DEDCFC88DE3}" presName="parentText" presStyleLbl="node1" presStyleIdx="2" presStyleCnt="3" custScaleX="134413" custLinFactNeighborX="-66386" custLinFactNeighborY="17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41DD5-E82E-4B03-9826-206F11831398}" type="pres">
      <dgm:prSet presAssocID="{3BDF92FB-5317-4E63-AD0B-3DEDCFC88DE3}" presName="negativeSpace" presStyleCnt="0"/>
      <dgm:spPr/>
    </dgm:pt>
    <dgm:pt modelId="{4A91F13F-40AC-4F25-A329-4AA8E7129EE3}" type="pres">
      <dgm:prSet presAssocID="{3BDF92FB-5317-4E63-AD0B-3DEDCFC88DE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4FEA81-8590-4507-965C-203945539BCB}" type="presOf" srcId="{A1ABC247-A4BB-4146-8E4C-746FD4C9923C}" destId="{62D96638-B4FD-4534-B3A4-118AD1A58289}" srcOrd="0" destOrd="0" presId="urn:microsoft.com/office/officeart/2005/8/layout/list1"/>
    <dgm:cxn modelId="{D224A635-084D-40AF-90E2-735FDC52B0BD}" srcId="{3BDF92FB-5317-4E63-AD0B-3DEDCFC88DE3}" destId="{8FD647EF-21C8-4279-8969-4E7B797511AF}" srcOrd="0" destOrd="0" parTransId="{906EAA0B-33C1-492B-A76D-224498112D69}" sibTransId="{036D6F2B-ED06-4960-8D14-E3FC5F117385}"/>
    <dgm:cxn modelId="{AC65FD02-5862-4681-BB75-3E4FEEAA172B}" type="presOf" srcId="{8FD647EF-21C8-4279-8969-4E7B797511AF}" destId="{4A91F13F-40AC-4F25-A329-4AA8E7129EE3}" srcOrd="0" destOrd="0" presId="urn:microsoft.com/office/officeart/2005/8/layout/list1"/>
    <dgm:cxn modelId="{97E085E3-5478-4F22-92EC-E5AF35B80649}" type="presOf" srcId="{3BDF92FB-5317-4E63-AD0B-3DEDCFC88DE3}" destId="{A2C13D4B-6F3D-432C-84D0-A553D34FD390}" srcOrd="1" destOrd="0" presId="urn:microsoft.com/office/officeart/2005/8/layout/list1"/>
    <dgm:cxn modelId="{0BC08EFC-DE5B-4242-9E7D-CDC9ACF101FC}" type="presOf" srcId="{3BDF92FB-5317-4E63-AD0B-3DEDCFC88DE3}" destId="{790020CB-001B-40EF-BCC7-DC269F56C677}" srcOrd="0" destOrd="0" presId="urn:microsoft.com/office/officeart/2005/8/layout/list1"/>
    <dgm:cxn modelId="{B8BD4B80-3C32-42D8-9B13-43560132843F}" srcId="{A1ABC247-A4BB-4146-8E4C-746FD4C9923C}" destId="{F0831ED7-372F-4524-9BD4-E453D38E1B17}" srcOrd="1" destOrd="0" parTransId="{96A9BCA3-E962-4550-98BC-76F07A3CC695}" sibTransId="{8BEDDAE1-956E-4043-8452-7CD0EF29F310}"/>
    <dgm:cxn modelId="{F3A1DE7D-0437-40A5-8FEF-B141A2E2EFFD}" srcId="{A1ABC247-A4BB-4146-8E4C-746FD4C9923C}" destId="{1BEBD76F-561D-42E3-B7BA-098369A9093A}" srcOrd="0" destOrd="0" parTransId="{5E99CF3D-B88B-4F32-BAE4-18CEB41546AD}" sibTransId="{AFE464CE-3450-49F0-917B-05800A7AA76E}"/>
    <dgm:cxn modelId="{4E893758-BFEF-4E44-BA37-CAC8D19EFA74}" type="presOf" srcId="{F0831ED7-372F-4524-9BD4-E453D38E1B17}" destId="{3CFCAD9C-B3E1-4FB2-8BFC-BE71BCCB5ACB}" srcOrd="0" destOrd="0" presId="urn:microsoft.com/office/officeart/2005/8/layout/list1"/>
    <dgm:cxn modelId="{2DF2BA39-4FB9-4CD5-B0C4-2C7298846882}" type="presOf" srcId="{F0831ED7-372F-4524-9BD4-E453D38E1B17}" destId="{292938D3-1401-4244-B829-EB660CE469D3}" srcOrd="1" destOrd="0" presId="urn:microsoft.com/office/officeart/2005/8/layout/list1"/>
    <dgm:cxn modelId="{5B2A715F-7F37-4352-BA83-10F27AE243E8}" type="presOf" srcId="{1BEBD76F-561D-42E3-B7BA-098369A9093A}" destId="{C2624B63-8EBC-485F-BC0D-7FF33C741548}" srcOrd="0" destOrd="0" presId="urn:microsoft.com/office/officeart/2005/8/layout/list1"/>
    <dgm:cxn modelId="{BC5041F6-B243-4670-B4A7-3C2E55DE1161}" type="presOf" srcId="{1BEBD76F-561D-42E3-B7BA-098369A9093A}" destId="{8330EDFA-2AC7-4B1B-8EAE-5523A84EEC2F}" srcOrd="1" destOrd="0" presId="urn:microsoft.com/office/officeart/2005/8/layout/list1"/>
    <dgm:cxn modelId="{BE17D551-BA58-43AA-8C13-A0F5C6DC2341}" srcId="{A1ABC247-A4BB-4146-8E4C-746FD4C9923C}" destId="{3BDF92FB-5317-4E63-AD0B-3DEDCFC88DE3}" srcOrd="2" destOrd="0" parTransId="{60F36001-6D6B-4B54-9413-B1A06C363718}" sibTransId="{91CE6A4C-9855-4F0D-9A19-55E0D81529F1}"/>
    <dgm:cxn modelId="{DA2C1A8E-2BC4-4041-9AB6-CBA5D2DAADD3}" type="presParOf" srcId="{62D96638-B4FD-4534-B3A4-118AD1A58289}" destId="{F251D8DA-7549-41D9-B8F9-604CA0625B71}" srcOrd="0" destOrd="0" presId="urn:microsoft.com/office/officeart/2005/8/layout/list1"/>
    <dgm:cxn modelId="{375AF58D-BA6B-4C21-A18E-FDABC147A5E9}" type="presParOf" srcId="{F251D8DA-7549-41D9-B8F9-604CA0625B71}" destId="{C2624B63-8EBC-485F-BC0D-7FF33C741548}" srcOrd="0" destOrd="0" presId="urn:microsoft.com/office/officeart/2005/8/layout/list1"/>
    <dgm:cxn modelId="{E55B56CE-EF36-4990-9704-8B05DFD2AF33}" type="presParOf" srcId="{F251D8DA-7549-41D9-B8F9-604CA0625B71}" destId="{8330EDFA-2AC7-4B1B-8EAE-5523A84EEC2F}" srcOrd="1" destOrd="0" presId="urn:microsoft.com/office/officeart/2005/8/layout/list1"/>
    <dgm:cxn modelId="{9273BDF1-F35E-4EEE-A1F7-316A17584729}" type="presParOf" srcId="{62D96638-B4FD-4534-B3A4-118AD1A58289}" destId="{29668895-1245-4D15-A171-A7197B79D271}" srcOrd="1" destOrd="0" presId="urn:microsoft.com/office/officeart/2005/8/layout/list1"/>
    <dgm:cxn modelId="{1EF6C097-8434-4268-9274-37631790B6E2}" type="presParOf" srcId="{62D96638-B4FD-4534-B3A4-118AD1A58289}" destId="{364ECB2F-B6B2-448A-BE81-E1ADF1D04D62}" srcOrd="2" destOrd="0" presId="urn:microsoft.com/office/officeart/2005/8/layout/list1"/>
    <dgm:cxn modelId="{74378CC3-036B-4983-AFCC-F6DAE512CA73}" type="presParOf" srcId="{62D96638-B4FD-4534-B3A4-118AD1A58289}" destId="{22726257-E028-405D-9FEE-2F95361B8A77}" srcOrd="3" destOrd="0" presId="urn:microsoft.com/office/officeart/2005/8/layout/list1"/>
    <dgm:cxn modelId="{6758B789-07CE-48B0-9170-51AD96CF616D}" type="presParOf" srcId="{62D96638-B4FD-4534-B3A4-118AD1A58289}" destId="{2C5791DC-606B-4A28-B360-BF6F5D48AD65}" srcOrd="4" destOrd="0" presId="urn:microsoft.com/office/officeart/2005/8/layout/list1"/>
    <dgm:cxn modelId="{E23A94C1-2C50-45F9-9672-98C3F5F296C0}" type="presParOf" srcId="{2C5791DC-606B-4A28-B360-BF6F5D48AD65}" destId="{3CFCAD9C-B3E1-4FB2-8BFC-BE71BCCB5ACB}" srcOrd="0" destOrd="0" presId="urn:microsoft.com/office/officeart/2005/8/layout/list1"/>
    <dgm:cxn modelId="{A14C7670-44D5-4D2C-9C7E-B4A2F523F184}" type="presParOf" srcId="{2C5791DC-606B-4A28-B360-BF6F5D48AD65}" destId="{292938D3-1401-4244-B829-EB660CE469D3}" srcOrd="1" destOrd="0" presId="urn:microsoft.com/office/officeart/2005/8/layout/list1"/>
    <dgm:cxn modelId="{124376FA-ED63-47B7-B09F-BC6105054C39}" type="presParOf" srcId="{62D96638-B4FD-4534-B3A4-118AD1A58289}" destId="{D089D57F-A32A-4676-B19F-2BF642A827C2}" srcOrd="5" destOrd="0" presId="urn:microsoft.com/office/officeart/2005/8/layout/list1"/>
    <dgm:cxn modelId="{8F1E12B8-BE0D-4E13-84EC-A7384FF6B81C}" type="presParOf" srcId="{62D96638-B4FD-4534-B3A4-118AD1A58289}" destId="{54CA38FA-7B58-4B6C-AD2E-C9BE807FE63C}" srcOrd="6" destOrd="0" presId="urn:microsoft.com/office/officeart/2005/8/layout/list1"/>
    <dgm:cxn modelId="{7643F98F-0265-4B62-B0B4-5CBD31FF446A}" type="presParOf" srcId="{62D96638-B4FD-4534-B3A4-118AD1A58289}" destId="{1F29D42F-5B1E-45CD-AEF0-17143131E607}" srcOrd="7" destOrd="0" presId="urn:microsoft.com/office/officeart/2005/8/layout/list1"/>
    <dgm:cxn modelId="{96637885-9D10-4792-BBE8-55F585BC29F6}" type="presParOf" srcId="{62D96638-B4FD-4534-B3A4-118AD1A58289}" destId="{2C9C6A15-EEFD-417E-AF5E-3009CFA55817}" srcOrd="8" destOrd="0" presId="urn:microsoft.com/office/officeart/2005/8/layout/list1"/>
    <dgm:cxn modelId="{FC0B5921-8167-495D-AB16-548CF0802BF3}" type="presParOf" srcId="{2C9C6A15-EEFD-417E-AF5E-3009CFA55817}" destId="{790020CB-001B-40EF-BCC7-DC269F56C677}" srcOrd="0" destOrd="0" presId="urn:microsoft.com/office/officeart/2005/8/layout/list1"/>
    <dgm:cxn modelId="{5A01487C-6EBB-45D2-B985-B7C757706169}" type="presParOf" srcId="{2C9C6A15-EEFD-417E-AF5E-3009CFA55817}" destId="{A2C13D4B-6F3D-432C-84D0-A553D34FD390}" srcOrd="1" destOrd="0" presId="urn:microsoft.com/office/officeart/2005/8/layout/list1"/>
    <dgm:cxn modelId="{3FDE8315-AF6F-4BF9-A463-937146AA8590}" type="presParOf" srcId="{62D96638-B4FD-4534-B3A4-118AD1A58289}" destId="{FCB41DD5-E82E-4B03-9826-206F11831398}" srcOrd="9" destOrd="0" presId="urn:microsoft.com/office/officeart/2005/8/layout/list1"/>
    <dgm:cxn modelId="{817D9B80-5D19-40ED-8D11-E891ACD57F3D}" type="presParOf" srcId="{62D96638-B4FD-4534-B3A4-118AD1A58289}" destId="{4A91F13F-40AC-4F25-A329-4AA8E7129EE3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ABC247-A4BB-4146-8E4C-746FD4C9923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EBD76F-561D-42E3-B7BA-098369A9093A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4. Исторические конкурсы.  </a:t>
          </a:r>
        </a:p>
      </dgm:t>
    </dgm:pt>
    <dgm:pt modelId="{5E99CF3D-B88B-4F32-BAE4-18CEB41546AD}" type="parTrans" cxnId="{F3A1DE7D-0437-40A5-8FEF-B141A2E2EFFD}">
      <dgm:prSet/>
      <dgm:spPr/>
      <dgm:t>
        <a:bodyPr/>
        <a:lstStyle/>
        <a:p>
          <a:endParaRPr lang="ru-RU"/>
        </a:p>
      </dgm:t>
    </dgm:pt>
    <dgm:pt modelId="{AFE464CE-3450-49F0-917B-05800A7AA76E}" type="sibTrans" cxnId="{F3A1DE7D-0437-40A5-8FEF-B141A2E2EFFD}">
      <dgm:prSet/>
      <dgm:spPr/>
      <dgm:t>
        <a:bodyPr/>
        <a:lstStyle/>
        <a:p>
          <a:endParaRPr lang="ru-RU"/>
        </a:p>
      </dgm:t>
    </dgm:pt>
    <dgm:pt modelId="{F0831ED7-372F-4524-9BD4-E453D38E1B17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5. Исторические вечера или олимпиады. </a:t>
          </a:r>
        </a:p>
      </dgm:t>
    </dgm:pt>
    <dgm:pt modelId="{96A9BCA3-E962-4550-98BC-76F07A3CC695}" type="parTrans" cxnId="{B8BD4B80-3C32-42D8-9B13-43560132843F}">
      <dgm:prSet/>
      <dgm:spPr/>
      <dgm:t>
        <a:bodyPr/>
        <a:lstStyle/>
        <a:p>
          <a:endParaRPr lang="ru-RU"/>
        </a:p>
      </dgm:t>
    </dgm:pt>
    <dgm:pt modelId="{8BEDDAE1-956E-4043-8452-7CD0EF29F310}" type="sibTrans" cxnId="{B8BD4B80-3C32-42D8-9B13-43560132843F}">
      <dgm:prSet/>
      <dgm:spPr/>
      <dgm:t>
        <a:bodyPr/>
        <a:lstStyle/>
        <a:p>
          <a:endParaRPr lang="ru-RU"/>
        </a:p>
      </dgm:t>
    </dgm:pt>
    <dgm:pt modelId="{3BDF92FB-5317-4E63-AD0B-3DEDCFC88DE3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  <a:cs typeface="+mn-cs"/>
            </a:rPr>
            <a:t>6</a:t>
          </a:r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. </a:t>
          </a:r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  <a:cs typeface="+mn-cs"/>
            </a:rPr>
            <a:t>Исторические кружки, клубы, научные общества учащихся (НОУ). </a:t>
          </a:r>
        </a:p>
      </dgm:t>
    </dgm:pt>
    <dgm:pt modelId="{60F36001-6D6B-4B54-9413-B1A06C363718}" type="parTrans" cxnId="{BE17D551-BA58-43AA-8C13-A0F5C6DC2341}">
      <dgm:prSet/>
      <dgm:spPr/>
      <dgm:t>
        <a:bodyPr/>
        <a:lstStyle/>
        <a:p>
          <a:endParaRPr lang="ru-RU"/>
        </a:p>
      </dgm:t>
    </dgm:pt>
    <dgm:pt modelId="{91CE6A4C-9855-4F0D-9A19-55E0D81529F1}" type="sibTrans" cxnId="{BE17D551-BA58-43AA-8C13-A0F5C6DC2341}">
      <dgm:prSet/>
      <dgm:spPr/>
      <dgm:t>
        <a:bodyPr/>
        <a:lstStyle/>
        <a:p>
          <a:endParaRPr lang="ru-RU"/>
        </a:p>
      </dgm:t>
    </dgm:pt>
    <dgm:pt modelId="{8FD647EF-21C8-4279-8969-4E7B797511AF}">
      <dgm:prSet/>
      <dgm:spPr/>
      <dgm:t>
        <a:bodyPr/>
        <a:lstStyle/>
        <a:p>
          <a:endParaRPr lang="ru-RU" dirty="0"/>
        </a:p>
      </dgm:t>
    </dgm:pt>
    <dgm:pt modelId="{906EAA0B-33C1-492B-A76D-224498112D69}" type="parTrans" cxnId="{D224A635-084D-40AF-90E2-735FDC52B0BD}">
      <dgm:prSet/>
      <dgm:spPr/>
      <dgm:t>
        <a:bodyPr/>
        <a:lstStyle/>
        <a:p>
          <a:endParaRPr lang="ru-RU"/>
        </a:p>
      </dgm:t>
    </dgm:pt>
    <dgm:pt modelId="{036D6F2B-ED06-4960-8D14-E3FC5F117385}" type="sibTrans" cxnId="{D224A635-084D-40AF-90E2-735FDC52B0BD}">
      <dgm:prSet/>
      <dgm:spPr/>
      <dgm:t>
        <a:bodyPr/>
        <a:lstStyle/>
        <a:p>
          <a:endParaRPr lang="ru-RU"/>
        </a:p>
      </dgm:t>
    </dgm:pt>
    <dgm:pt modelId="{62D96638-B4FD-4534-B3A4-118AD1A58289}" type="pres">
      <dgm:prSet presAssocID="{A1ABC247-A4BB-4146-8E4C-746FD4C9923C}" presName="linear" presStyleCnt="0">
        <dgm:presLayoutVars>
          <dgm:dir/>
          <dgm:animLvl val="lvl"/>
          <dgm:resizeHandles val="exact"/>
        </dgm:presLayoutVars>
      </dgm:prSet>
      <dgm:spPr/>
    </dgm:pt>
    <dgm:pt modelId="{F251D8DA-7549-41D9-B8F9-604CA0625B71}" type="pres">
      <dgm:prSet presAssocID="{1BEBD76F-561D-42E3-B7BA-098369A9093A}" presName="parentLin" presStyleCnt="0"/>
      <dgm:spPr/>
    </dgm:pt>
    <dgm:pt modelId="{C2624B63-8EBC-485F-BC0D-7FF33C741548}" type="pres">
      <dgm:prSet presAssocID="{1BEBD76F-561D-42E3-B7BA-098369A9093A}" presName="parentLeftMargin" presStyleLbl="node1" presStyleIdx="0" presStyleCnt="3"/>
      <dgm:spPr/>
    </dgm:pt>
    <dgm:pt modelId="{8330EDFA-2AC7-4B1B-8EAE-5523A84EEC2F}" type="pres">
      <dgm:prSet presAssocID="{1BEBD76F-561D-42E3-B7BA-098369A9093A}" presName="parentText" presStyleLbl="node1" presStyleIdx="0" presStyleCnt="3" custScaleX="137225" custLinFactNeighborX="-66386" custLinFactNeighborY="91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68895-1245-4D15-A171-A7197B79D271}" type="pres">
      <dgm:prSet presAssocID="{1BEBD76F-561D-42E3-B7BA-098369A9093A}" presName="negativeSpace" presStyleCnt="0"/>
      <dgm:spPr/>
    </dgm:pt>
    <dgm:pt modelId="{364ECB2F-B6B2-448A-BE81-E1ADF1D04D62}" type="pres">
      <dgm:prSet presAssocID="{1BEBD76F-561D-42E3-B7BA-098369A9093A}" presName="childText" presStyleLbl="conFgAcc1" presStyleIdx="0" presStyleCnt="3">
        <dgm:presLayoutVars>
          <dgm:bulletEnabled val="1"/>
        </dgm:presLayoutVars>
      </dgm:prSet>
      <dgm:spPr/>
    </dgm:pt>
    <dgm:pt modelId="{22726257-E028-405D-9FEE-2F95361B8A77}" type="pres">
      <dgm:prSet presAssocID="{AFE464CE-3450-49F0-917B-05800A7AA76E}" presName="spaceBetweenRectangles" presStyleCnt="0"/>
      <dgm:spPr/>
    </dgm:pt>
    <dgm:pt modelId="{2C5791DC-606B-4A28-B360-BF6F5D48AD65}" type="pres">
      <dgm:prSet presAssocID="{F0831ED7-372F-4524-9BD4-E453D38E1B17}" presName="parentLin" presStyleCnt="0"/>
      <dgm:spPr/>
    </dgm:pt>
    <dgm:pt modelId="{3CFCAD9C-B3E1-4FB2-8BFC-BE71BCCB5ACB}" type="pres">
      <dgm:prSet presAssocID="{F0831ED7-372F-4524-9BD4-E453D38E1B17}" presName="parentLeftMargin" presStyleLbl="node1" presStyleIdx="0" presStyleCnt="3"/>
      <dgm:spPr/>
    </dgm:pt>
    <dgm:pt modelId="{292938D3-1401-4244-B829-EB660CE469D3}" type="pres">
      <dgm:prSet presAssocID="{F0831ED7-372F-4524-9BD4-E453D38E1B17}" presName="parentText" presStyleLbl="node1" presStyleIdx="1" presStyleCnt="3" custScaleX="142857" custScaleY="95940" custLinFactNeighborX="-64697" custLinFactNeighborY="78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9D57F-A32A-4676-B19F-2BF642A827C2}" type="pres">
      <dgm:prSet presAssocID="{F0831ED7-372F-4524-9BD4-E453D38E1B17}" presName="negativeSpace" presStyleCnt="0"/>
      <dgm:spPr/>
    </dgm:pt>
    <dgm:pt modelId="{54CA38FA-7B58-4B6C-AD2E-C9BE807FE63C}" type="pres">
      <dgm:prSet presAssocID="{F0831ED7-372F-4524-9BD4-E453D38E1B17}" presName="childText" presStyleLbl="conFgAcc1" presStyleIdx="1" presStyleCnt="3">
        <dgm:presLayoutVars>
          <dgm:bulletEnabled val="1"/>
        </dgm:presLayoutVars>
      </dgm:prSet>
      <dgm:spPr/>
    </dgm:pt>
    <dgm:pt modelId="{1F29D42F-5B1E-45CD-AEF0-17143131E607}" type="pres">
      <dgm:prSet presAssocID="{8BEDDAE1-956E-4043-8452-7CD0EF29F310}" presName="spaceBetweenRectangles" presStyleCnt="0"/>
      <dgm:spPr/>
    </dgm:pt>
    <dgm:pt modelId="{2C9C6A15-EEFD-417E-AF5E-3009CFA55817}" type="pres">
      <dgm:prSet presAssocID="{3BDF92FB-5317-4E63-AD0B-3DEDCFC88DE3}" presName="parentLin" presStyleCnt="0"/>
      <dgm:spPr/>
    </dgm:pt>
    <dgm:pt modelId="{790020CB-001B-40EF-BCC7-DC269F56C677}" type="pres">
      <dgm:prSet presAssocID="{3BDF92FB-5317-4E63-AD0B-3DEDCFC88DE3}" presName="parentLeftMargin" presStyleLbl="node1" presStyleIdx="1" presStyleCnt="3"/>
      <dgm:spPr/>
    </dgm:pt>
    <dgm:pt modelId="{A2C13D4B-6F3D-432C-84D0-A553D34FD390}" type="pres">
      <dgm:prSet presAssocID="{3BDF92FB-5317-4E63-AD0B-3DEDCFC88DE3}" presName="parentText" presStyleLbl="node1" presStyleIdx="2" presStyleCnt="3" custScaleX="134413" custLinFactNeighborX="-66386" custLinFactNeighborY="17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41DD5-E82E-4B03-9826-206F11831398}" type="pres">
      <dgm:prSet presAssocID="{3BDF92FB-5317-4E63-AD0B-3DEDCFC88DE3}" presName="negativeSpace" presStyleCnt="0"/>
      <dgm:spPr/>
    </dgm:pt>
    <dgm:pt modelId="{4A91F13F-40AC-4F25-A329-4AA8E7129EE3}" type="pres">
      <dgm:prSet presAssocID="{3BDF92FB-5317-4E63-AD0B-3DEDCFC88DE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A8E455-1231-49AB-BA4A-19C05D4F1003}" type="presOf" srcId="{F0831ED7-372F-4524-9BD4-E453D38E1B17}" destId="{292938D3-1401-4244-B829-EB660CE469D3}" srcOrd="1" destOrd="0" presId="urn:microsoft.com/office/officeart/2005/8/layout/list1"/>
    <dgm:cxn modelId="{BE17D551-BA58-43AA-8C13-A0F5C6DC2341}" srcId="{A1ABC247-A4BB-4146-8E4C-746FD4C9923C}" destId="{3BDF92FB-5317-4E63-AD0B-3DEDCFC88DE3}" srcOrd="2" destOrd="0" parTransId="{60F36001-6D6B-4B54-9413-B1A06C363718}" sibTransId="{91CE6A4C-9855-4F0D-9A19-55E0D81529F1}"/>
    <dgm:cxn modelId="{B8BD4B80-3C32-42D8-9B13-43560132843F}" srcId="{A1ABC247-A4BB-4146-8E4C-746FD4C9923C}" destId="{F0831ED7-372F-4524-9BD4-E453D38E1B17}" srcOrd="1" destOrd="0" parTransId="{96A9BCA3-E962-4550-98BC-76F07A3CC695}" sibTransId="{8BEDDAE1-956E-4043-8452-7CD0EF29F310}"/>
    <dgm:cxn modelId="{3C752780-C05B-4332-B37E-D5D4F89F12C7}" type="presOf" srcId="{3BDF92FB-5317-4E63-AD0B-3DEDCFC88DE3}" destId="{790020CB-001B-40EF-BCC7-DC269F56C677}" srcOrd="0" destOrd="0" presId="urn:microsoft.com/office/officeart/2005/8/layout/list1"/>
    <dgm:cxn modelId="{0DC0B6E9-D404-440C-BFF3-B0F7A444B39F}" type="presOf" srcId="{8FD647EF-21C8-4279-8969-4E7B797511AF}" destId="{4A91F13F-40AC-4F25-A329-4AA8E7129EE3}" srcOrd="0" destOrd="0" presId="urn:microsoft.com/office/officeart/2005/8/layout/list1"/>
    <dgm:cxn modelId="{73A54658-AED4-4B6F-9D16-7D8EC66A62A1}" type="presOf" srcId="{F0831ED7-372F-4524-9BD4-E453D38E1B17}" destId="{3CFCAD9C-B3E1-4FB2-8BFC-BE71BCCB5ACB}" srcOrd="0" destOrd="0" presId="urn:microsoft.com/office/officeart/2005/8/layout/list1"/>
    <dgm:cxn modelId="{D224A635-084D-40AF-90E2-735FDC52B0BD}" srcId="{3BDF92FB-5317-4E63-AD0B-3DEDCFC88DE3}" destId="{8FD647EF-21C8-4279-8969-4E7B797511AF}" srcOrd="0" destOrd="0" parTransId="{906EAA0B-33C1-492B-A76D-224498112D69}" sibTransId="{036D6F2B-ED06-4960-8D14-E3FC5F117385}"/>
    <dgm:cxn modelId="{B12D74BB-D5F4-4610-AB44-3C6308A40B9C}" type="presOf" srcId="{3BDF92FB-5317-4E63-AD0B-3DEDCFC88DE3}" destId="{A2C13D4B-6F3D-432C-84D0-A553D34FD390}" srcOrd="1" destOrd="0" presId="urn:microsoft.com/office/officeart/2005/8/layout/list1"/>
    <dgm:cxn modelId="{F3A1DE7D-0437-40A5-8FEF-B141A2E2EFFD}" srcId="{A1ABC247-A4BB-4146-8E4C-746FD4C9923C}" destId="{1BEBD76F-561D-42E3-B7BA-098369A9093A}" srcOrd="0" destOrd="0" parTransId="{5E99CF3D-B88B-4F32-BAE4-18CEB41546AD}" sibTransId="{AFE464CE-3450-49F0-917B-05800A7AA76E}"/>
    <dgm:cxn modelId="{AA598F64-EA73-409C-BC95-C7BB8219B490}" type="presOf" srcId="{1BEBD76F-561D-42E3-B7BA-098369A9093A}" destId="{C2624B63-8EBC-485F-BC0D-7FF33C741548}" srcOrd="0" destOrd="0" presId="urn:microsoft.com/office/officeart/2005/8/layout/list1"/>
    <dgm:cxn modelId="{F9AA7042-9DF1-4CD0-98F8-05D8B7504A89}" type="presOf" srcId="{A1ABC247-A4BB-4146-8E4C-746FD4C9923C}" destId="{62D96638-B4FD-4534-B3A4-118AD1A58289}" srcOrd="0" destOrd="0" presId="urn:microsoft.com/office/officeart/2005/8/layout/list1"/>
    <dgm:cxn modelId="{2EC62E22-EEF1-46F1-9CA1-E7FF4D0C8C03}" type="presOf" srcId="{1BEBD76F-561D-42E3-B7BA-098369A9093A}" destId="{8330EDFA-2AC7-4B1B-8EAE-5523A84EEC2F}" srcOrd="1" destOrd="0" presId="urn:microsoft.com/office/officeart/2005/8/layout/list1"/>
    <dgm:cxn modelId="{D52CFC3D-CB3C-46CA-BB7F-1A5B0978A184}" type="presParOf" srcId="{62D96638-B4FD-4534-B3A4-118AD1A58289}" destId="{F251D8DA-7549-41D9-B8F9-604CA0625B71}" srcOrd="0" destOrd="0" presId="urn:microsoft.com/office/officeart/2005/8/layout/list1"/>
    <dgm:cxn modelId="{3AEBEC75-B10F-48DB-A4C1-C316BADD5BCF}" type="presParOf" srcId="{F251D8DA-7549-41D9-B8F9-604CA0625B71}" destId="{C2624B63-8EBC-485F-BC0D-7FF33C741548}" srcOrd="0" destOrd="0" presId="urn:microsoft.com/office/officeart/2005/8/layout/list1"/>
    <dgm:cxn modelId="{FE3A4ADF-3DC1-4958-B1A0-82BFF2B22053}" type="presParOf" srcId="{F251D8DA-7549-41D9-B8F9-604CA0625B71}" destId="{8330EDFA-2AC7-4B1B-8EAE-5523A84EEC2F}" srcOrd="1" destOrd="0" presId="urn:microsoft.com/office/officeart/2005/8/layout/list1"/>
    <dgm:cxn modelId="{6D6993CC-D2A5-423E-A401-7875810ED439}" type="presParOf" srcId="{62D96638-B4FD-4534-B3A4-118AD1A58289}" destId="{29668895-1245-4D15-A171-A7197B79D271}" srcOrd="1" destOrd="0" presId="urn:microsoft.com/office/officeart/2005/8/layout/list1"/>
    <dgm:cxn modelId="{C6F27AB3-71F1-4265-A2AF-CFE8E93A75F1}" type="presParOf" srcId="{62D96638-B4FD-4534-B3A4-118AD1A58289}" destId="{364ECB2F-B6B2-448A-BE81-E1ADF1D04D62}" srcOrd="2" destOrd="0" presId="urn:microsoft.com/office/officeart/2005/8/layout/list1"/>
    <dgm:cxn modelId="{9718F3C7-6610-469C-8AB3-0E128594E917}" type="presParOf" srcId="{62D96638-B4FD-4534-B3A4-118AD1A58289}" destId="{22726257-E028-405D-9FEE-2F95361B8A77}" srcOrd="3" destOrd="0" presId="urn:microsoft.com/office/officeart/2005/8/layout/list1"/>
    <dgm:cxn modelId="{DCF2F91E-D22F-417B-8B07-2A9FE9245861}" type="presParOf" srcId="{62D96638-B4FD-4534-B3A4-118AD1A58289}" destId="{2C5791DC-606B-4A28-B360-BF6F5D48AD65}" srcOrd="4" destOrd="0" presId="urn:microsoft.com/office/officeart/2005/8/layout/list1"/>
    <dgm:cxn modelId="{FCBB6090-9843-42EB-BFAD-2E4087FEA6C6}" type="presParOf" srcId="{2C5791DC-606B-4A28-B360-BF6F5D48AD65}" destId="{3CFCAD9C-B3E1-4FB2-8BFC-BE71BCCB5ACB}" srcOrd="0" destOrd="0" presId="urn:microsoft.com/office/officeart/2005/8/layout/list1"/>
    <dgm:cxn modelId="{D568C958-8CB7-4CBD-9FCB-71D1ADDE5D88}" type="presParOf" srcId="{2C5791DC-606B-4A28-B360-BF6F5D48AD65}" destId="{292938D3-1401-4244-B829-EB660CE469D3}" srcOrd="1" destOrd="0" presId="urn:microsoft.com/office/officeart/2005/8/layout/list1"/>
    <dgm:cxn modelId="{96EE7BEC-26BC-460B-A3FA-128F48543806}" type="presParOf" srcId="{62D96638-B4FD-4534-B3A4-118AD1A58289}" destId="{D089D57F-A32A-4676-B19F-2BF642A827C2}" srcOrd="5" destOrd="0" presId="urn:microsoft.com/office/officeart/2005/8/layout/list1"/>
    <dgm:cxn modelId="{4CE5BD09-20B2-449D-9491-95C1309E640C}" type="presParOf" srcId="{62D96638-B4FD-4534-B3A4-118AD1A58289}" destId="{54CA38FA-7B58-4B6C-AD2E-C9BE807FE63C}" srcOrd="6" destOrd="0" presId="urn:microsoft.com/office/officeart/2005/8/layout/list1"/>
    <dgm:cxn modelId="{0D335CDB-3DFA-4075-96C4-1F88677CFF1A}" type="presParOf" srcId="{62D96638-B4FD-4534-B3A4-118AD1A58289}" destId="{1F29D42F-5B1E-45CD-AEF0-17143131E607}" srcOrd="7" destOrd="0" presId="urn:microsoft.com/office/officeart/2005/8/layout/list1"/>
    <dgm:cxn modelId="{94F5A987-8FBB-4E57-9C6D-C8D636A82130}" type="presParOf" srcId="{62D96638-B4FD-4534-B3A4-118AD1A58289}" destId="{2C9C6A15-EEFD-417E-AF5E-3009CFA55817}" srcOrd="8" destOrd="0" presId="urn:microsoft.com/office/officeart/2005/8/layout/list1"/>
    <dgm:cxn modelId="{8927EFCD-25FE-4979-846F-F7DA9663FA98}" type="presParOf" srcId="{2C9C6A15-EEFD-417E-AF5E-3009CFA55817}" destId="{790020CB-001B-40EF-BCC7-DC269F56C677}" srcOrd="0" destOrd="0" presId="urn:microsoft.com/office/officeart/2005/8/layout/list1"/>
    <dgm:cxn modelId="{B683FF58-9DDB-4483-B335-90354996B396}" type="presParOf" srcId="{2C9C6A15-EEFD-417E-AF5E-3009CFA55817}" destId="{A2C13D4B-6F3D-432C-84D0-A553D34FD390}" srcOrd="1" destOrd="0" presId="urn:microsoft.com/office/officeart/2005/8/layout/list1"/>
    <dgm:cxn modelId="{7BB871E7-1516-4BF4-8772-2C90B46D8850}" type="presParOf" srcId="{62D96638-B4FD-4534-B3A4-118AD1A58289}" destId="{FCB41DD5-E82E-4B03-9826-206F11831398}" srcOrd="9" destOrd="0" presId="urn:microsoft.com/office/officeart/2005/8/layout/list1"/>
    <dgm:cxn modelId="{887BA36E-BE19-4B87-806F-3332C3FAAF94}" type="presParOf" srcId="{62D96638-B4FD-4534-B3A4-118AD1A58289}" destId="{4A91F13F-40AC-4F25-A329-4AA8E7129EE3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ABC247-A4BB-4146-8E4C-746FD4C9923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EBD76F-561D-42E3-B7BA-098369A9093A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7. Экскурсия.  </a:t>
          </a:r>
        </a:p>
      </dgm:t>
    </dgm:pt>
    <dgm:pt modelId="{5E99CF3D-B88B-4F32-BAE4-18CEB41546AD}" type="parTrans" cxnId="{F3A1DE7D-0437-40A5-8FEF-B141A2E2EFFD}">
      <dgm:prSet/>
      <dgm:spPr/>
      <dgm:t>
        <a:bodyPr/>
        <a:lstStyle/>
        <a:p>
          <a:endParaRPr lang="ru-RU"/>
        </a:p>
      </dgm:t>
    </dgm:pt>
    <dgm:pt modelId="{AFE464CE-3450-49F0-917B-05800A7AA76E}" type="sibTrans" cxnId="{F3A1DE7D-0437-40A5-8FEF-B141A2E2EFFD}">
      <dgm:prSet/>
      <dgm:spPr/>
      <dgm:t>
        <a:bodyPr/>
        <a:lstStyle/>
        <a:p>
          <a:endParaRPr lang="ru-RU"/>
        </a:p>
      </dgm:t>
    </dgm:pt>
    <dgm:pt modelId="{F0831ED7-372F-4524-9BD4-E453D38E1B17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8. Создание музеев в школе</a:t>
          </a:r>
          <a:r>
            <a:rPr lang="ru-RU" sz="2800" kern="1200" dirty="0" smtClean="0"/>
            <a:t>.</a:t>
          </a:r>
          <a:endParaRPr lang="ru-RU" sz="2800" kern="1200" dirty="0" smtClean="0">
            <a:solidFill>
              <a:schemeClr val="lt1"/>
            </a:solidFill>
            <a:latin typeface="Cambria Math" panose="02040503050406030204" pitchFamily="18" charset="0"/>
            <a:ea typeface="Cambria Math" panose="02040503050406030204" pitchFamily="18" charset="0"/>
          </a:endParaRPr>
        </a:p>
      </dgm:t>
    </dgm:pt>
    <dgm:pt modelId="{96A9BCA3-E962-4550-98BC-76F07A3CC695}" type="parTrans" cxnId="{B8BD4B80-3C32-42D8-9B13-43560132843F}">
      <dgm:prSet/>
      <dgm:spPr/>
      <dgm:t>
        <a:bodyPr/>
        <a:lstStyle/>
        <a:p>
          <a:endParaRPr lang="ru-RU"/>
        </a:p>
      </dgm:t>
    </dgm:pt>
    <dgm:pt modelId="{8BEDDAE1-956E-4043-8452-7CD0EF29F310}" type="sibTrans" cxnId="{B8BD4B80-3C32-42D8-9B13-43560132843F}">
      <dgm:prSet/>
      <dgm:spPr/>
      <dgm:t>
        <a:bodyPr/>
        <a:lstStyle/>
        <a:p>
          <a:endParaRPr lang="ru-RU"/>
        </a:p>
      </dgm:t>
    </dgm:pt>
    <dgm:pt modelId="{3BDF92FB-5317-4E63-AD0B-3DEDCFC88DE3}">
      <dgm:prSet phldrT="[Текст]" custT="1"/>
      <dgm:spPr/>
      <dgm:t>
        <a:bodyPr/>
        <a:lstStyle/>
        <a:p>
          <a:r>
            <a:rPr lang="ru-RU" sz="2800" kern="12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rPr>
            <a:t>9. Проект (учебный, социальный).</a:t>
          </a:r>
        </a:p>
      </dgm:t>
    </dgm:pt>
    <dgm:pt modelId="{60F36001-6D6B-4B54-9413-B1A06C363718}" type="parTrans" cxnId="{BE17D551-BA58-43AA-8C13-A0F5C6DC2341}">
      <dgm:prSet/>
      <dgm:spPr/>
      <dgm:t>
        <a:bodyPr/>
        <a:lstStyle/>
        <a:p>
          <a:endParaRPr lang="ru-RU"/>
        </a:p>
      </dgm:t>
    </dgm:pt>
    <dgm:pt modelId="{91CE6A4C-9855-4F0D-9A19-55E0D81529F1}" type="sibTrans" cxnId="{BE17D551-BA58-43AA-8C13-A0F5C6DC2341}">
      <dgm:prSet/>
      <dgm:spPr/>
      <dgm:t>
        <a:bodyPr/>
        <a:lstStyle/>
        <a:p>
          <a:endParaRPr lang="ru-RU"/>
        </a:p>
      </dgm:t>
    </dgm:pt>
    <dgm:pt modelId="{8FD647EF-21C8-4279-8969-4E7B797511AF}">
      <dgm:prSet/>
      <dgm:spPr/>
      <dgm:t>
        <a:bodyPr/>
        <a:lstStyle/>
        <a:p>
          <a:endParaRPr lang="ru-RU" dirty="0"/>
        </a:p>
      </dgm:t>
    </dgm:pt>
    <dgm:pt modelId="{906EAA0B-33C1-492B-A76D-224498112D69}" type="parTrans" cxnId="{D224A635-084D-40AF-90E2-735FDC52B0BD}">
      <dgm:prSet/>
      <dgm:spPr/>
      <dgm:t>
        <a:bodyPr/>
        <a:lstStyle/>
        <a:p>
          <a:endParaRPr lang="ru-RU"/>
        </a:p>
      </dgm:t>
    </dgm:pt>
    <dgm:pt modelId="{036D6F2B-ED06-4960-8D14-E3FC5F117385}" type="sibTrans" cxnId="{D224A635-084D-40AF-90E2-735FDC52B0BD}">
      <dgm:prSet/>
      <dgm:spPr/>
      <dgm:t>
        <a:bodyPr/>
        <a:lstStyle/>
        <a:p>
          <a:endParaRPr lang="ru-RU"/>
        </a:p>
      </dgm:t>
    </dgm:pt>
    <dgm:pt modelId="{62D96638-B4FD-4534-B3A4-118AD1A58289}" type="pres">
      <dgm:prSet presAssocID="{A1ABC247-A4BB-4146-8E4C-746FD4C9923C}" presName="linear" presStyleCnt="0">
        <dgm:presLayoutVars>
          <dgm:dir/>
          <dgm:animLvl val="lvl"/>
          <dgm:resizeHandles val="exact"/>
        </dgm:presLayoutVars>
      </dgm:prSet>
      <dgm:spPr/>
    </dgm:pt>
    <dgm:pt modelId="{F251D8DA-7549-41D9-B8F9-604CA0625B71}" type="pres">
      <dgm:prSet presAssocID="{1BEBD76F-561D-42E3-B7BA-098369A9093A}" presName="parentLin" presStyleCnt="0"/>
      <dgm:spPr/>
    </dgm:pt>
    <dgm:pt modelId="{C2624B63-8EBC-485F-BC0D-7FF33C741548}" type="pres">
      <dgm:prSet presAssocID="{1BEBD76F-561D-42E3-B7BA-098369A9093A}" presName="parentLeftMargin" presStyleLbl="node1" presStyleIdx="0" presStyleCnt="3"/>
      <dgm:spPr/>
    </dgm:pt>
    <dgm:pt modelId="{8330EDFA-2AC7-4B1B-8EAE-5523A84EEC2F}" type="pres">
      <dgm:prSet presAssocID="{1BEBD76F-561D-42E3-B7BA-098369A9093A}" presName="parentText" presStyleLbl="node1" presStyleIdx="0" presStyleCnt="3" custScaleX="137225" custLinFactNeighborX="-66021" custLinFactNeighborY="128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668895-1245-4D15-A171-A7197B79D271}" type="pres">
      <dgm:prSet presAssocID="{1BEBD76F-561D-42E3-B7BA-098369A9093A}" presName="negativeSpace" presStyleCnt="0"/>
      <dgm:spPr/>
    </dgm:pt>
    <dgm:pt modelId="{364ECB2F-B6B2-448A-BE81-E1ADF1D04D62}" type="pres">
      <dgm:prSet presAssocID="{1BEBD76F-561D-42E3-B7BA-098369A9093A}" presName="childText" presStyleLbl="conFgAcc1" presStyleIdx="0" presStyleCnt="3">
        <dgm:presLayoutVars>
          <dgm:bulletEnabled val="1"/>
        </dgm:presLayoutVars>
      </dgm:prSet>
      <dgm:spPr/>
    </dgm:pt>
    <dgm:pt modelId="{22726257-E028-405D-9FEE-2F95361B8A77}" type="pres">
      <dgm:prSet presAssocID="{AFE464CE-3450-49F0-917B-05800A7AA76E}" presName="spaceBetweenRectangles" presStyleCnt="0"/>
      <dgm:spPr/>
    </dgm:pt>
    <dgm:pt modelId="{2C5791DC-606B-4A28-B360-BF6F5D48AD65}" type="pres">
      <dgm:prSet presAssocID="{F0831ED7-372F-4524-9BD4-E453D38E1B17}" presName="parentLin" presStyleCnt="0"/>
      <dgm:spPr/>
    </dgm:pt>
    <dgm:pt modelId="{3CFCAD9C-B3E1-4FB2-8BFC-BE71BCCB5ACB}" type="pres">
      <dgm:prSet presAssocID="{F0831ED7-372F-4524-9BD4-E453D38E1B17}" presName="parentLeftMargin" presStyleLbl="node1" presStyleIdx="0" presStyleCnt="3"/>
      <dgm:spPr/>
    </dgm:pt>
    <dgm:pt modelId="{292938D3-1401-4244-B829-EB660CE469D3}" type="pres">
      <dgm:prSet presAssocID="{F0831ED7-372F-4524-9BD4-E453D38E1B17}" presName="parentText" presStyleLbl="node1" presStyleIdx="1" presStyleCnt="3" custScaleX="142857" custScaleY="95940" custLinFactNeighborX="-64697" custLinFactNeighborY="78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9D57F-A32A-4676-B19F-2BF642A827C2}" type="pres">
      <dgm:prSet presAssocID="{F0831ED7-372F-4524-9BD4-E453D38E1B17}" presName="negativeSpace" presStyleCnt="0"/>
      <dgm:spPr/>
    </dgm:pt>
    <dgm:pt modelId="{54CA38FA-7B58-4B6C-AD2E-C9BE807FE63C}" type="pres">
      <dgm:prSet presAssocID="{F0831ED7-372F-4524-9BD4-E453D38E1B17}" presName="childText" presStyleLbl="conFgAcc1" presStyleIdx="1" presStyleCnt="3">
        <dgm:presLayoutVars>
          <dgm:bulletEnabled val="1"/>
        </dgm:presLayoutVars>
      </dgm:prSet>
      <dgm:spPr/>
    </dgm:pt>
    <dgm:pt modelId="{1F29D42F-5B1E-45CD-AEF0-17143131E607}" type="pres">
      <dgm:prSet presAssocID="{8BEDDAE1-956E-4043-8452-7CD0EF29F310}" presName="spaceBetweenRectangles" presStyleCnt="0"/>
      <dgm:spPr/>
    </dgm:pt>
    <dgm:pt modelId="{2C9C6A15-EEFD-417E-AF5E-3009CFA55817}" type="pres">
      <dgm:prSet presAssocID="{3BDF92FB-5317-4E63-AD0B-3DEDCFC88DE3}" presName="parentLin" presStyleCnt="0"/>
      <dgm:spPr/>
    </dgm:pt>
    <dgm:pt modelId="{790020CB-001B-40EF-BCC7-DC269F56C677}" type="pres">
      <dgm:prSet presAssocID="{3BDF92FB-5317-4E63-AD0B-3DEDCFC88DE3}" presName="parentLeftMargin" presStyleLbl="node1" presStyleIdx="1" presStyleCnt="3"/>
      <dgm:spPr/>
    </dgm:pt>
    <dgm:pt modelId="{A2C13D4B-6F3D-432C-84D0-A553D34FD390}" type="pres">
      <dgm:prSet presAssocID="{3BDF92FB-5317-4E63-AD0B-3DEDCFC88DE3}" presName="parentText" presStyleLbl="node1" presStyleIdx="2" presStyleCnt="3" custScaleX="134413" custLinFactNeighborX="-66386" custLinFactNeighborY="62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41DD5-E82E-4B03-9826-206F11831398}" type="pres">
      <dgm:prSet presAssocID="{3BDF92FB-5317-4E63-AD0B-3DEDCFC88DE3}" presName="negativeSpace" presStyleCnt="0"/>
      <dgm:spPr/>
    </dgm:pt>
    <dgm:pt modelId="{4A91F13F-40AC-4F25-A329-4AA8E7129EE3}" type="pres">
      <dgm:prSet presAssocID="{3BDF92FB-5317-4E63-AD0B-3DEDCFC88DE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17D551-BA58-43AA-8C13-A0F5C6DC2341}" srcId="{A1ABC247-A4BB-4146-8E4C-746FD4C9923C}" destId="{3BDF92FB-5317-4E63-AD0B-3DEDCFC88DE3}" srcOrd="2" destOrd="0" parTransId="{60F36001-6D6B-4B54-9413-B1A06C363718}" sibTransId="{91CE6A4C-9855-4F0D-9A19-55E0D81529F1}"/>
    <dgm:cxn modelId="{B8BD4B80-3C32-42D8-9B13-43560132843F}" srcId="{A1ABC247-A4BB-4146-8E4C-746FD4C9923C}" destId="{F0831ED7-372F-4524-9BD4-E453D38E1B17}" srcOrd="1" destOrd="0" parTransId="{96A9BCA3-E962-4550-98BC-76F07A3CC695}" sibTransId="{8BEDDAE1-956E-4043-8452-7CD0EF29F310}"/>
    <dgm:cxn modelId="{A4FBA173-3F8A-4865-9582-CBFC610C5C89}" type="presOf" srcId="{1BEBD76F-561D-42E3-B7BA-098369A9093A}" destId="{C2624B63-8EBC-485F-BC0D-7FF33C741548}" srcOrd="0" destOrd="0" presId="urn:microsoft.com/office/officeart/2005/8/layout/list1"/>
    <dgm:cxn modelId="{F679EF4E-8370-4252-A085-D1E736F428F0}" type="presOf" srcId="{A1ABC247-A4BB-4146-8E4C-746FD4C9923C}" destId="{62D96638-B4FD-4534-B3A4-118AD1A58289}" srcOrd="0" destOrd="0" presId="urn:microsoft.com/office/officeart/2005/8/layout/list1"/>
    <dgm:cxn modelId="{7E1692A1-4C8F-4A44-8C16-7025F70B93D4}" type="presOf" srcId="{8FD647EF-21C8-4279-8969-4E7B797511AF}" destId="{4A91F13F-40AC-4F25-A329-4AA8E7129EE3}" srcOrd="0" destOrd="0" presId="urn:microsoft.com/office/officeart/2005/8/layout/list1"/>
    <dgm:cxn modelId="{13925490-6F5C-496E-8C23-B151AF014399}" type="presOf" srcId="{3BDF92FB-5317-4E63-AD0B-3DEDCFC88DE3}" destId="{A2C13D4B-6F3D-432C-84D0-A553D34FD390}" srcOrd="1" destOrd="0" presId="urn:microsoft.com/office/officeart/2005/8/layout/list1"/>
    <dgm:cxn modelId="{D224A635-084D-40AF-90E2-735FDC52B0BD}" srcId="{3BDF92FB-5317-4E63-AD0B-3DEDCFC88DE3}" destId="{8FD647EF-21C8-4279-8969-4E7B797511AF}" srcOrd="0" destOrd="0" parTransId="{906EAA0B-33C1-492B-A76D-224498112D69}" sibTransId="{036D6F2B-ED06-4960-8D14-E3FC5F117385}"/>
    <dgm:cxn modelId="{B901DD54-0E05-4798-B3AD-C5742397FDBD}" type="presOf" srcId="{1BEBD76F-561D-42E3-B7BA-098369A9093A}" destId="{8330EDFA-2AC7-4B1B-8EAE-5523A84EEC2F}" srcOrd="1" destOrd="0" presId="urn:microsoft.com/office/officeart/2005/8/layout/list1"/>
    <dgm:cxn modelId="{CFCD1A66-3FF9-4BCB-862C-CFFE7473FCD2}" type="presOf" srcId="{3BDF92FB-5317-4E63-AD0B-3DEDCFC88DE3}" destId="{790020CB-001B-40EF-BCC7-DC269F56C677}" srcOrd="0" destOrd="0" presId="urn:microsoft.com/office/officeart/2005/8/layout/list1"/>
    <dgm:cxn modelId="{F3A1DE7D-0437-40A5-8FEF-B141A2E2EFFD}" srcId="{A1ABC247-A4BB-4146-8E4C-746FD4C9923C}" destId="{1BEBD76F-561D-42E3-B7BA-098369A9093A}" srcOrd="0" destOrd="0" parTransId="{5E99CF3D-B88B-4F32-BAE4-18CEB41546AD}" sibTransId="{AFE464CE-3450-49F0-917B-05800A7AA76E}"/>
    <dgm:cxn modelId="{CBFC10F6-0E51-4AD1-901B-A60B4212E991}" type="presOf" srcId="{F0831ED7-372F-4524-9BD4-E453D38E1B17}" destId="{3CFCAD9C-B3E1-4FB2-8BFC-BE71BCCB5ACB}" srcOrd="0" destOrd="0" presId="urn:microsoft.com/office/officeart/2005/8/layout/list1"/>
    <dgm:cxn modelId="{C2134836-255D-485B-ACC0-8BC834540FEB}" type="presOf" srcId="{F0831ED7-372F-4524-9BD4-E453D38E1B17}" destId="{292938D3-1401-4244-B829-EB660CE469D3}" srcOrd="1" destOrd="0" presId="urn:microsoft.com/office/officeart/2005/8/layout/list1"/>
    <dgm:cxn modelId="{7403798E-23FF-4EFF-9010-9D5B0029E9C9}" type="presParOf" srcId="{62D96638-B4FD-4534-B3A4-118AD1A58289}" destId="{F251D8DA-7549-41D9-B8F9-604CA0625B71}" srcOrd="0" destOrd="0" presId="urn:microsoft.com/office/officeart/2005/8/layout/list1"/>
    <dgm:cxn modelId="{6FF42B6A-7539-4C6F-BF03-69F986A3D601}" type="presParOf" srcId="{F251D8DA-7549-41D9-B8F9-604CA0625B71}" destId="{C2624B63-8EBC-485F-BC0D-7FF33C741548}" srcOrd="0" destOrd="0" presId="urn:microsoft.com/office/officeart/2005/8/layout/list1"/>
    <dgm:cxn modelId="{1290643A-1DC6-4793-A0B1-DAE068F2C4AC}" type="presParOf" srcId="{F251D8DA-7549-41D9-B8F9-604CA0625B71}" destId="{8330EDFA-2AC7-4B1B-8EAE-5523A84EEC2F}" srcOrd="1" destOrd="0" presId="urn:microsoft.com/office/officeart/2005/8/layout/list1"/>
    <dgm:cxn modelId="{DD73A38A-8400-4334-BEAF-DB3E1EE55488}" type="presParOf" srcId="{62D96638-B4FD-4534-B3A4-118AD1A58289}" destId="{29668895-1245-4D15-A171-A7197B79D271}" srcOrd="1" destOrd="0" presId="urn:microsoft.com/office/officeart/2005/8/layout/list1"/>
    <dgm:cxn modelId="{D8943016-856B-42C5-8DD8-C1BCE99DB450}" type="presParOf" srcId="{62D96638-B4FD-4534-B3A4-118AD1A58289}" destId="{364ECB2F-B6B2-448A-BE81-E1ADF1D04D62}" srcOrd="2" destOrd="0" presId="urn:microsoft.com/office/officeart/2005/8/layout/list1"/>
    <dgm:cxn modelId="{3F166149-DB8E-4FC2-ADFF-CCFC714C2381}" type="presParOf" srcId="{62D96638-B4FD-4534-B3A4-118AD1A58289}" destId="{22726257-E028-405D-9FEE-2F95361B8A77}" srcOrd="3" destOrd="0" presId="urn:microsoft.com/office/officeart/2005/8/layout/list1"/>
    <dgm:cxn modelId="{9E8137A9-EE43-4EBF-AA31-3FA44C8A534F}" type="presParOf" srcId="{62D96638-B4FD-4534-B3A4-118AD1A58289}" destId="{2C5791DC-606B-4A28-B360-BF6F5D48AD65}" srcOrd="4" destOrd="0" presId="urn:microsoft.com/office/officeart/2005/8/layout/list1"/>
    <dgm:cxn modelId="{94413890-2A07-4509-A81A-2872F866ECBC}" type="presParOf" srcId="{2C5791DC-606B-4A28-B360-BF6F5D48AD65}" destId="{3CFCAD9C-B3E1-4FB2-8BFC-BE71BCCB5ACB}" srcOrd="0" destOrd="0" presId="urn:microsoft.com/office/officeart/2005/8/layout/list1"/>
    <dgm:cxn modelId="{24E75BC5-CE0E-4A06-8891-67AAB22EF47B}" type="presParOf" srcId="{2C5791DC-606B-4A28-B360-BF6F5D48AD65}" destId="{292938D3-1401-4244-B829-EB660CE469D3}" srcOrd="1" destOrd="0" presId="urn:microsoft.com/office/officeart/2005/8/layout/list1"/>
    <dgm:cxn modelId="{5EA3B3CA-6C5B-4975-97F4-7C5063DEF325}" type="presParOf" srcId="{62D96638-B4FD-4534-B3A4-118AD1A58289}" destId="{D089D57F-A32A-4676-B19F-2BF642A827C2}" srcOrd="5" destOrd="0" presId="urn:microsoft.com/office/officeart/2005/8/layout/list1"/>
    <dgm:cxn modelId="{2F5A4E90-1D65-43C8-BC82-9C5862C0A18D}" type="presParOf" srcId="{62D96638-B4FD-4534-B3A4-118AD1A58289}" destId="{54CA38FA-7B58-4B6C-AD2E-C9BE807FE63C}" srcOrd="6" destOrd="0" presId="urn:microsoft.com/office/officeart/2005/8/layout/list1"/>
    <dgm:cxn modelId="{C0B49209-5A63-4761-A1C8-2DC750A046F9}" type="presParOf" srcId="{62D96638-B4FD-4534-B3A4-118AD1A58289}" destId="{1F29D42F-5B1E-45CD-AEF0-17143131E607}" srcOrd="7" destOrd="0" presId="urn:microsoft.com/office/officeart/2005/8/layout/list1"/>
    <dgm:cxn modelId="{B33BBB08-ADE3-47A0-9E23-E3D213EDAEDC}" type="presParOf" srcId="{62D96638-B4FD-4534-B3A4-118AD1A58289}" destId="{2C9C6A15-EEFD-417E-AF5E-3009CFA55817}" srcOrd="8" destOrd="0" presId="urn:microsoft.com/office/officeart/2005/8/layout/list1"/>
    <dgm:cxn modelId="{1BC0B37E-E0C6-4AC8-B3CD-9781DE1645D7}" type="presParOf" srcId="{2C9C6A15-EEFD-417E-AF5E-3009CFA55817}" destId="{790020CB-001B-40EF-BCC7-DC269F56C677}" srcOrd="0" destOrd="0" presId="urn:microsoft.com/office/officeart/2005/8/layout/list1"/>
    <dgm:cxn modelId="{FEA9914B-A606-4AB0-83F8-531930D993AC}" type="presParOf" srcId="{2C9C6A15-EEFD-417E-AF5E-3009CFA55817}" destId="{A2C13D4B-6F3D-432C-84D0-A553D34FD390}" srcOrd="1" destOrd="0" presId="urn:microsoft.com/office/officeart/2005/8/layout/list1"/>
    <dgm:cxn modelId="{51DEA129-186F-4C36-B93B-EE0E7C94B329}" type="presParOf" srcId="{62D96638-B4FD-4534-B3A4-118AD1A58289}" destId="{FCB41DD5-E82E-4B03-9826-206F11831398}" srcOrd="9" destOrd="0" presId="urn:microsoft.com/office/officeart/2005/8/layout/list1"/>
    <dgm:cxn modelId="{5B737746-36A3-4FBF-B4FC-AA231089313D}" type="presParOf" srcId="{62D96638-B4FD-4534-B3A4-118AD1A58289}" destId="{4A91F13F-40AC-4F25-A329-4AA8E7129EE3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1287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594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959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8894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3605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069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0173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329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0877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524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820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fld id="{94AE19EA-6B19-4A81-A3D9-D22A23628282}" type="datetimeFigureOut">
              <a:rPr lang="ru-RU" smtClean="0"/>
              <a:pPr/>
              <a:t>26.12.2016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fld id="{5755FEB3-0345-4976-8AA7-EF2A11670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1" fontAlgn="base" hangingPunct="1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1" fontAlgn="base" hangingPunct="1">
        <a:spcBef>
          <a:spcPct val="20000"/>
        </a:spcBef>
        <a:spcAft>
          <a:spcPct val="0"/>
        </a:spcAft>
        <a:buClr>
          <a:srgbClr val="C4652D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50017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Система внеклассной работы по истории</a:t>
            </a:r>
            <a:endParaRPr lang="ru-RU" sz="7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643446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Подготовила: 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учитель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истории и   </a:t>
            </a:r>
          </a:p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                  обществознания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28»</a:t>
            </a:r>
          </a:p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		</a:t>
            </a:r>
            <a:r>
              <a:rPr lang="ru-RU" sz="32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Рунова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Мария Александровна </a:t>
            </a:r>
          </a:p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	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586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4961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Виды </a:t>
            </a:r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внеклассной </a:t>
            </a:r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работы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428736"/>
          <a:ext cx="8501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Внеклассная работа по истории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– это изучение учащимися истории вне рамок учебного плана и требований школьной программы.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357298"/>
            <a:ext cx="89297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Задачи внеклассной работы по истории</a:t>
            </a:r>
            <a:r>
              <a:rPr lang="ru-RU" sz="32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:</a:t>
            </a:r>
            <a:endParaRPr lang="ru-RU" sz="3200" b="1" dirty="0" smtClean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5786454"/>
            <a:ext cx="835824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формирование устойчивого познавательного интереса к истории и способам ее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изучения.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4714884"/>
            <a:ext cx="8358246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формирование системы ценностных отношений личности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;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3357562"/>
            <a:ext cx="8358246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формирование познавательных способностей школьников, практических, коммуникативных умений, а также специальных исторических умений;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071678"/>
            <a:ext cx="8358246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расширение и углубление знаний школьников об историческом прошлом мира, своей страны, родного края, собственной семьи;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846" y="285728"/>
            <a:ext cx="850115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Содержание внеклассной работы </a:t>
            </a:r>
            <a:r>
              <a:rPr lang="ru-RU" sz="2400" dirty="0" smtClean="0">
                <a:solidFill>
                  <a:schemeClr val="l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можно рассмотреть по нескольким направлениям</a:t>
            </a:r>
            <a:r>
              <a:rPr lang="ru-RU" sz="2400" dirty="0" smtClean="0">
                <a:solidFill>
                  <a:schemeClr val="lt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endParaRPr lang="ru-RU" sz="2400" dirty="0" smtClean="0">
              <a:solidFill>
                <a:schemeClr val="lt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57158" y="5500702"/>
            <a:ext cx="8501122" cy="114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Эстетическое воспитание (изучение искусства или отдельных его видов).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7158" y="4214818"/>
            <a:ext cx="8501122" cy="114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Работа в связи с юбилейными датами.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28596" y="2928934"/>
            <a:ext cx="8501122" cy="114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Изучение краеведческого материала.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85720" y="1571612"/>
            <a:ext cx="8501122" cy="114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Расширение и углубление исторических знаний, приобретенных на уроках истории.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14480" y="142852"/>
            <a:ext cx="61203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 Формы внеклассной </a:t>
            </a:r>
            <a:r>
              <a:rPr lang="ru-RU" sz="36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работы</a:t>
            </a:r>
            <a:endParaRPr lang="ru-RU" sz="3600" b="1" dirty="0" smtClean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85720" y="785794"/>
            <a:ext cx="85011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классической методической литературе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существуют 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различные классификации форм внеклассной работы</a:t>
            </a:r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58" y="3286124"/>
            <a:ext cx="271464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массовая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6143636" y="3214686"/>
            <a:ext cx="271464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групповая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14612" y="4643446"/>
            <a:ext cx="3571868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индивидуальная</a:t>
            </a:r>
            <a:endParaRPr lang="ru-RU" sz="24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500166" y="2500306"/>
            <a:ext cx="428628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214810" y="2500306"/>
            <a:ext cx="571504" cy="2071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286644" y="2500306"/>
            <a:ext cx="415817" cy="632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1785926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u="sng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I. По количеству участников: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21442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II. По продолжительности:</a:t>
            </a:r>
          </a:p>
        </p:txBody>
      </p:sp>
      <p:sp>
        <p:nvSpPr>
          <p:cNvPr id="4" name="Овал 3"/>
          <p:cNvSpPr/>
          <p:nvPr/>
        </p:nvSpPr>
        <p:spPr>
          <a:xfrm>
            <a:off x="571472" y="3429000"/>
            <a:ext cx="3643338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постоянная форма</a:t>
            </a:r>
          </a:p>
        </p:txBody>
      </p:sp>
      <p:sp>
        <p:nvSpPr>
          <p:cNvPr id="5" name="Овал 4"/>
          <p:cNvSpPr/>
          <p:nvPr/>
        </p:nvSpPr>
        <p:spPr>
          <a:xfrm>
            <a:off x="5000628" y="3429000"/>
            <a:ext cx="3857652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эпизодическая форма</a:t>
            </a:r>
            <a:endParaRPr lang="ru-RU" sz="28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2190246" y="2192659"/>
            <a:ext cx="512467" cy="10439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429388" y="2285992"/>
            <a:ext cx="512467" cy="10439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b="1" u="sng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III. По направлениям:</a:t>
            </a:r>
          </a:p>
        </p:txBody>
      </p:sp>
      <p:sp>
        <p:nvSpPr>
          <p:cNvPr id="4" name="Овал 3"/>
          <p:cNvSpPr/>
          <p:nvPr/>
        </p:nvSpPr>
        <p:spPr>
          <a:xfrm>
            <a:off x="785786" y="2500306"/>
            <a:ext cx="3643338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краеведческая</a:t>
            </a:r>
            <a:endParaRPr lang="ru-RU" sz="28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4786322"/>
            <a:ext cx="492919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научно-исследовательская</a:t>
            </a:r>
            <a:endParaRPr lang="ru-RU" sz="28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571736" y="1571612"/>
            <a:ext cx="320786" cy="7433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143636" y="1571612"/>
            <a:ext cx="352383" cy="713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429124" y="2571744"/>
            <a:ext cx="371477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экскурсионная</a:t>
            </a:r>
          </a:p>
        </p:txBody>
      </p:sp>
      <p:sp>
        <p:nvSpPr>
          <p:cNvPr id="9" name="Овал 8"/>
          <p:cNvSpPr/>
          <p:nvPr/>
        </p:nvSpPr>
        <p:spPr>
          <a:xfrm>
            <a:off x="4214810" y="4857760"/>
            <a:ext cx="492919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военно-патриотическая</a:t>
            </a: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142844" y="1785926"/>
            <a:ext cx="2071670" cy="3286148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право стрелка 10"/>
          <p:cNvSpPr/>
          <p:nvPr/>
        </p:nvSpPr>
        <p:spPr>
          <a:xfrm>
            <a:off x="7072330" y="1714488"/>
            <a:ext cx="1857388" cy="342902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071538" y="178592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u="sng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IV. По источникам познания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4961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Виды </a:t>
            </a:r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внеклассной </a:t>
            </a:r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работы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428736"/>
          <a:ext cx="8501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4961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Виды </a:t>
            </a:r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внеклассной </a:t>
            </a:r>
            <a:r>
              <a:rPr lang="ru-RU" sz="48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работы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428736"/>
          <a:ext cx="850112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467</TotalTime>
  <Words>272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user</dc:creator>
  <cp:lastModifiedBy>User</cp:lastModifiedBy>
  <cp:revision>46</cp:revision>
  <dcterms:created xsi:type="dcterms:W3CDTF">2014-04-10T17:23:52Z</dcterms:created>
  <dcterms:modified xsi:type="dcterms:W3CDTF">2016-12-26T17:15:55Z</dcterms:modified>
</cp:coreProperties>
</file>