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6F95C-AB00-46A8-B72F-23A28EA974F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3BED2-FF5A-4AEE-A7BF-77889ECF8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468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6F95C-AB00-46A8-B72F-23A28EA974F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3BED2-FF5A-4AEE-A7BF-77889ECF8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275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6F95C-AB00-46A8-B72F-23A28EA974F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3BED2-FF5A-4AEE-A7BF-77889ECF88B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3596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6F95C-AB00-46A8-B72F-23A28EA974F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3BED2-FF5A-4AEE-A7BF-77889ECF8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5715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6F95C-AB00-46A8-B72F-23A28EA974F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3BED2-FF5A-4AEE-A7BF-77889ECF88B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116038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6F95C-AB00-46A8-B72F-23A28EA974F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3BED2-FF5A-4AEE-A7BF-77889ECF8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5852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6F95C-AB00-46A8-B72F-23A28EA974F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3BED2-FF5A-4AEE-A7BF-77889ECF8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0044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6F95C-AB00-46A8-B72F-23A28EA974F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3BED2-FF5A-4AEE-A7BF-77889ECF8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022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6F95C-AB00-46A8-B72F-23A28EA974F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3BED2-FF5A-4AEE-A7BF-77889ECF8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212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6F95C-AB00-46A8-B72F-23A28EA974F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3BED2-FF5A-4AEE-A7BF-77889ECF8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257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6F95C-AB00-46A8-B72F-23A28EA974F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3BED2-FF5A-4AEE-A7BF-77889ECF8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837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6F95C-AB00-46A8-B72F-23A28EA974F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3BED2-FF5A-4AEE-A7BF-77889ECF8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438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6F95C-AB00-46A8-B72F-23A28EA974F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3BED2-FF5A-4AEE-A7BF-77889ECF8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591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6F95C-AB00-46A8-B72F-23A28EA974F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3BED2-FF5A-4AEE-A7BF-77889ECF8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103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6F95C-AB00-46A8-B72F-23A28EA974F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3BED2-FF5A-4AEE-A7BF-77889ECF8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818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86F95C-AB00-46A8-B72F-23A28EA974F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3BED2-FF5A-4AEE-A7BF-77889ECF8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650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86F95C-AB00-46A8-B72F-23A28EA974F2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7F3BED2-FF5A-4AEE-A7BF-77889ECF8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161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942" y="600807"/>
            <a:ext cx="10189958" cy="1905000"/>
          </a:xfrm>
        </p:spPr>
        <p:txBody>
          <a:bodyPr>
            <a:noAutofit/>
          </a:bodyPr>
          <a:lstStyle/>
          <a:p>
            <a:r>
              <a:rPr lang="ru-RU" sz="8800" dirty="0" smtClean="0"/>
              <a:t>Праздник поэзии</a:t>
            </a:r>
            <a:endParaRPr lang="ru-RU" sz="8800" dirty="0"/>
          </a:p>
        </p:txBody>
      </p:sp>
      <p:sp>
        <p:nvSpPr>
          <p:cNvPr id="3" name="TextBox 2"/>
          <p:cNvSpPr txBox="1"/>
          <p:nvPr/>
        </p:nvSpPr>
        <p:spPr>
          <a:xfrm>
            <a:off x="5715000" y="4035669"/>
            <a:ext cx="3349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Учащиеся 3б класса</a:t>
            </a:r>
          </a:p>
          <a:p>
            <a:r>
              <a:rPr lang="ru-RU" dirty="0" smtClean="0"/>
              <a:t>СОШ №5 г. Надыма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7775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615" y="923192"/>
            <a:ext cx="7974989" cy="55479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60685" y="219807"/>
            <a:ext cx="2857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Работа над проектом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2095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523" y="386862"/>
            <a:ext cx="8006861" cy="6005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530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6692" y="1011115"/>
            <a:ext cx="8172601" cy="51874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64169" y="351692"/>
            <a:ext cx="2470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Защита своей работы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4369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3000" y="484027"/>
            <a:ext cx="6576647" cy="5934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14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7195" y="808893"/>
            <a:ext cx="6859844" cy="5662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6436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8892" y="393448"/>
            <a:ext cx="7236070" cy="6116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73920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165</TotalTime>
  <Words>17</Words>
  <Application>Microsoft Office PowerPoint</Application>
  <PresentationFormat>Широкоэкранный</PresentationFormat>
  <Paragraphs>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Wingdings 3</vt:lpstr>
      <vt:lpstr>Аспект</vt:lpstr>
      <vt:lpstr>Праздник поэзии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Праздник поэзии</dc:title>
  <dc:creator>ДНС</dc:creator>
  <cp:lastModifiedBy>ДНС</cp:lastModifiedBy>
  <cp:revision>4</cp:revision>
  <dcterms:created xsi:type="dcterms:W3CDTF">2021-12-23T23:42:15Z</dcterms:created>
  <dcterms:modified xsi:type="dcterms:W3CDTF">2022-04-17T22:53:21Z</dcterms:modified>
</cp:coreProperties>
</file>