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1360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8733E4-2F38-4482-9BCD-05E225A20E86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202827-CEF7-4374-85ED-4439999579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45068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8733E4-2F38-4482-9BCD-05E225A20E86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202827-CEF7-4374-85ED-4439999579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54705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8733E4-2F38-4482-9BCD-05E225A20E86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202827-CEF7-4374-85ED-4439999579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31696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8733E4-2F38-4482-9BCD-05E225A20E86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202827-CEF7-4374-85ED-4439999579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27372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8733E4-2F38-4482-9BCD-05E225A20E86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202827-CEF7-4374-85ED-4439999579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20247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8733E4-2F38-4482-9BCD-05E225A20E86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202827-CEF7-4374-85ED-4439999579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66446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8733E4-2F38-4482-9BCD-05E225A20E86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202827-CEF7-4374-85ED-4439999579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49460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8733E4-2F38-4482-9BCD-05E225A20E86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202827-CEF7-4374-85ED-4439999579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08125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8733E4-2F38-4482-9BCD-05E225A20E86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202827-CEF7-4374-85ED-4439999579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20889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8733E4-2F38-4482-9BCD-05E225A20E86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202827-CEF7-4374-85ED-4439999579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80171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8733E4-2F38-4482-9BCD-05E225A20E86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202827-CEF7-4374-85ED-4439999579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012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8733E4-2F38-4482-9BCD-05E225A20E86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202827-CEF7-4374-85ED-4439999579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51531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NITRO\Рабочий стол\img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476672"/>
            <a:ext cx="7920880" cy="5238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27138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NITRO\Рабочий стол\img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143000"/>
            <a:ext cx="60960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205331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NITRO\Рабочий стол\img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548680"/>
            <a:ext cx="6096000" cy="4752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956751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NITRO\Рабочий стол\img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143000"/>
            <a:ext cx="60960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463681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NITRO\Рабочий стол\img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143000"/>
            <a:ext cx="60960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84085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 descr="C:\Users\NITRO\Рабочий стол\img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143000"/>
            <a:ext cx="60960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716334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 descr="C:\Users\NITRO\Рабочий стол\img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143000"/>
            <a:ext cx="60960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9490540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0</Words>
  <Application>Microsoft Office PowerPoint</Application>
  <PresentationFormat>Экран (4:3)</PresentationFormat>
  <Paragraphs>0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NITRO</dc:creator>
  <cp:lastModifiedBy>NITRO</cp:lastModifiedBy>
  <cp:revision>2</cp:revision>
  <dcterms:created xsi:type="dcterms:W3CDTF">2022-04-18T11:09:13Z</dcterms:created>
  <dcterms:modified xsi:type="dcterms:W3CDTF">2022-04-18T11:27:47Z</dcterms:modified>
</cp:coreProperties>
</file>