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57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5BF0B-C27C-486B-97A7-B51A51025A6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C266-1DCD-4327-9795-76C4DF802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573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5BF0B-C27C-486B-97A7-B51A51025A6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C266-1DCD-4327-9795-76C4DF802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394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5BF0B-C27C-486B-97A7-B51A51025A6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C266-1DCD-4327-9795-76C4DF802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289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5BF0B-C27C-486B-97A7-B51A51025A6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C266-1DCD-4327-9795-76C4DF802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389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5BF0B-C27C-486B-97A7-B51A51025A6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C266-1DCD-4327-9795-76C4DF802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02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5BF0B-C27C-486B-97A7-B51A51025A6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C266-1DCD-4327-9795-76C4DF802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371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5BF0B-C27C-486B-97A7-B51A51025A6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C266-1DCD-4327-9795-76C4DF802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478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5BF0B-C27C-486B-97A7-B51A51025A6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C266-1DCD-4327-9795-76C4DF802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867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5BF0B-C27C-486B-97A7-B51A51025A6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C266-1DCD-4327-9795-76C4DF802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154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5BF0B-C27C-486B-97A7-B51A51025A6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C266-1DCD-4327-9795-76C4DF802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229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5BF0B-C27C-486B-97A7-B51A51025A6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C266-1DCD-4327-9795-76C4DF802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888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5BF0B-C27C-486B-97A7-B51A51025A6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8C266-1DCD-4327-9795-76C4DF802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148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esh.edu.ru/subject/lesson/5064/train/287130/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esh.edu.ru/subject/lesson/5064/train/287115/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0437F553-431D-496A-9E6A-E7A476C21C02}"/>
              </a:ext>
            </a:extLst>
          </p:cNvPr>
          <p:cNvSpPr txBox="1">
            <a:spLocks/>
          </p:cNvSpPr>
          <p:nvPr/>
        </p:nvSpPr>
        <p:spPr>
          <a:xfrm>
            <a:off x="-466512" y="1858601"/>
            <a:ext cx="10123468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«Г. Остер «Будем </a:t>
            </a:r>
            <a:r>
              <a:rPr lang="ru-RU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знакомы»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 класс)</a:t>
            </a:r>
          </a:p>
        </p:txBody>
      </p:sp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xmlns="" id="{DB1B406A-8744-4526-A9FA-8BBD7E1F5B25}"/>
              </a:ext>
            </a:extLst>
          </p:cNvPr>
          <p:cNvSpPr txBox="1">
            <a:spLocks/>
          </p:cNvSpPr>
          <p:nvPr/>
        </p:nvSpPr>
        <p:spPr>
          <a:xfrm>
            <a:off x="104774" y="5202238"/>
            <a:ext cx="7183755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Андреева Елизавета Николаевна, </a:t>
            </a:r>
          </a:p>
          <a:p>
            <a:pPr marL="0" indent="0">
              <a:buNone/>
            </a:pPr>
            <a:r>
              <a:rPr lang="ru-RU" sz="2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 ГБОУ гимназия №32 «Гимназия петербургской культуры» Василеостровского р-на</a:t>
            </a:r>
            <a:endParaRPr lang="ru-RU" sz="25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512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Рисунок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02" t="7857" r="17586" b="9888"/>
          <a:stretch>
            <a:fillRect/>
          </a:stretch>
        </p:blipFill>
        <p:spPr bwMode="auto">
          <a:xfrm>
            <a:off x="0" y="9779000"/>
            <a:ext cx="21590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34861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6502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97790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337618" y="212039"/>
            <a:ext cx="5516767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5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Григорий Остер</a:t>
            </a:r>
            <a:endParaRPr lang="ru-RU" b="1" dirty="0"/>
          </a:p>
        </p:txBody>
      </p:sp>
      <p:pic>
        <p:nvPicPr>
          <p:cNvPr id="14" name="Picture 6" descr="https://angliya.com/wp-content/uploads/2016/06/oster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475" y="1144519"/>
            <a:ext cx="8392986" cy="56512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029419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1666875" y="0"/>
            <a:ext cx="8858250" cy="6858000"/>
            <a:chOff x="1666875" y="0"/>
            <a:chExt cx="8858250" cy="6841956"/>
          </a:xfrm>
        </p:grpSpPr>
        <p:pic>
          <p:nvPicPr>
            <p:cNvPr id="6" name="Picture 2" descr="Смотреть исходное изображение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6875" y="0"/>
              <a:ext cx="8858250" cy="684195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sp>
          <p:nvSpPr>
            <p:cNvPr id="7" name="Прямоугольник 6"/>
            <p:cNvSpPr/>
            <p:nvPr/>
          </p:nvSpPr>
          <p:spPr>
            <a:xfrm>
              <a:off x="2066925" y="855663"/>
              <a:ext cx="3000375" cy="24003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2000250" y="1048217"/>
            <a:ext cx="27813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героев сказки.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899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702669" y="209550"/>
            <a:ext cx="6786665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5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Герой и его действие</a:t>
            </a:r>
            <a:endParaRPr lang="ru-RU" b="1" dirty="0"/>
          </a:p>
        </p:txBody>
      </p:sp>
      <p:pic>
        <p:nvPicPr>
          <p:cNvPr id="6" name="Рисунок 5"/>
          <p:cNvPicPr/>
          <p:nvPr/>
        </p:nvPicPr>
        <p:blipFill rotWithShape="1">
          <a:blip r:embed="rId4"/>
          <a:srcRect l="9095" t="39447" r="14108" b="17997"/>
          <a:stretch/>
        </p:blipFill>
        <p:spPr bwMode="auto">
          <a:xfrm>
            <a:off x="128632" y="1617504"/>
            <a:ext cx="11934735" cy="37198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30818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49602" y="209550"/>
            <a:ext cx="10292818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5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Автор сказки и другие вопросы</a:t>
            </a:r>
            <a:endParaRPr lang="ru-RU" b="1" dirty="0"/>
          </a:p>
        </p:txBody>
      </p:sp>
      <p:pic>
        <p:nvPicPr>
          <p:cNvPr id="7" name="Рисунок 6"/>
          <p:cNvPicPr/>
          <p:nvPr/>
        </p:nvPicPr>
        <p:blipFill rotWithShape="1">
          <a:blip r:embed="rId4"/>
          <a:srcRect l="9096" t="29911" r="14763" b="33936"/>
          <a:stretch/>
        </p:blipFill>
        <p:spPr bwMode="auto">
          <a:xfrm>
            <a:off x="128631" y="1617504"/>
            <a:ext cx="11934735" cy="31874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507650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43</Words>
  <Application>Microsoft Office PowerPoint</Application>
  <PresentationFormat>Широкоэкранный</PresentationFormat>
  <Paragraphs>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Лиза</cp:lastModifiedBy>
  <cp:revision>7</cp:revision>
  <dcterms:created xsi:type="dcterms:W3CDTF">2021-05-01T08:05:59Z</dcterms:created>
  <dcterms:modified xsi:type="dcterms:W3CDTF">2022-04-18T15:34:57Z</dcterms:modified>
</cp:coreProperties>
</file>