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53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52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10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91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098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3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2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23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2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85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719AC-CF28-4CF3-A361-F06A112B6AD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39C6E-1233-4DC9-8BE2-81744591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400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71605"/>
            <a:ext cx="9144000" cy="724276"/>
          </a:xfrm>
        </p:spPr>
        <p:txBody>
          <a:bodyPr/>
          <a:lstStyle/>
          <a:p>
            <a:r>
              <a:rPr lang="ru-RU" sz="1800" dirty="0">
                <a:solidFill>
                  <a:prstClr val="black"/>
                </a:solidFill>
                <a:latin typeface="+mn-lt"/>
              </a:rPr>
              <a:t>Государственное бюджетное дошкольное образовательное учреждение детский сад №116 комбинированного вида Невского района г. Санкт-Петербурга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64190"/>
            <a:ext cx="9144000" cy="4101220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«Где живут витамины</a:t>
            </a:r>
            <a:r>
              <a:rPr lang="en-US" sz="4800" dirty="0" smtClean="0">
                <a:solidFill>
                  <a:srgbClr val="00B050"/>
                </a:solidFill>
              </a:rPr>
              <a:t>?</a:t>
            </a:r>
            <a:r>
              <a:rPr lang="ru-RU" sz="4800" dirty="0" smtClean="0">
                <a:solidFill>
                  <a:srgbClr val="00B050"/>
                </a:solidFill>
              </a:rPr>
              <a:t>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                        </a:t>
            </a:r>
            <a:r>
              <a:rPr lang="ru-RU" sz="1800" dirty="0" smtClean="0"/>
              <a:t>Воспитатель</a:t>
            </a:r>
            <a:r>
              <a:rPr lang="en-US" sz="1800" dirty="0" smtClean="0"/>
              <a:t>:</a:t>
            </a:r>
            <a:r>
              <a:rPr lang="ru-RU" sz="1800" dirty="0" smtClean="0"/>
              <a:t> Слепченко С.И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1800" dirty="0" smtClean="0"/>
              <a:t>Санкт-Петербург</a:t>
            </a:r>
          </a:p>
          <a:p>
            <a:r>
              <a:rPr lang="ru-RU" sz="1800" dirty="0" smtClean="0"/>
              <a:t>2022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42607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2664" y="365125"/>
            <a:ext cx="6681459" cy="575501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 Уважаемые родители! </a:t>
            </a:r>
            <a:br>
              <a:rPr lang="ru-RU" sz="2400" dirty="0" smtClean="0"/>
            </a:br>
            <a:r>
              <a:rPr lang="ru-RU" sz="2400" dirty="0" smtClean="0"/>
              <a:t>Предлагаем вам, вместе с детьми посмотреть презентацию «Где живут витамины</a:t>
            </a:r>
            <a:r>
              <a:rPr lang="en-US" sz="2400" dirty="0" smtClean="0"/>
              <a:t>?</a:t>
            </a:r>
            <a:r>
              <a:rPr lang="ru-RU" sz="2400" dirty="0" smtClean="0"/>
              <a:t>»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Целью данной презентации является дать детям первоначальные представления о здоровье и о пользе витаминов для организма.</a:t>
            </a:r>
            <a:br>
              <a:rPr lang="ru-RU" sz="2400" dirty="0" smtClean="0"/>
            </a:br>
            <a:r>
              <a:rPr lang="ru-RU" sz="2400" dirty="0" smtClean="0"/>
              <a:t>Расскажите детям какие есть полезные и неполезные продукты.</a:t>
            </a:r>
            <a:br>
              <a:rPr lang="ru-RU" sz="2400" dirty="0" smtClean="0"/>
            </a:br>
            <a:r>
              <a:rPr lang="ru-RU" sz="2400" dirty="0" smtClean="0"/>
              <a:t>Поиграйте с ними в игры, предложенные в презентации.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7517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036" y="389298"/>
            <a:ext cx="8591738" cy="5884753"/>
          </a:xfrm>
          <a:prstGeom prst="rect">
            <a:avLst/>
          </a:prstGeo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563255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586" y="579422"/>
            <a:ext cx="8193386" cy="58394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4193983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32" y="588475"/>
            <a:ext cx="8305045" cy="564031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483576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371" y="688062"/>
            <a:ext cx="8093799" cy="553166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444712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355" y="814812"/>
            <a:ext cx="8329189" cy="52510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2028359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6307" y="1741251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Будьте здоровы!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Спасибо за внимание!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10" y="3648547"/>
            <a:ext cx="3048000" cy="2697932"/>
          </a:xfrm>
          <a:effectLst>
            <a:innerShdw blurRad="114300">
              <a:srgbClr val="00B050"/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547" y="1964602"/>
            <a:ext cx="3277354" cy="2987644"/>
          </a:xfrm>
          <a:effectLst>
            <a:innerShdw blurRad="114300">
              <a:srgbClr val="00B050"/>
            </a:inn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856142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37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Государственное бюджетное дошкольное образовательное учреждение детский сад №116 комбинированного вида Невского района г. Санкт-Петербурга</vt:lpstr>
      <vt:lpstr>                      Уважаемые родители!  Предлагаем вам, вместе с детьми посмотреть презентацию «Где живут витамины?» Целью данной презентации является дать детям первоначальные представления о здоровье и о пользе витаминов для организма. Расскажите детям какие есть полезные и неполезные продукты. Поиграйте с ними в игры, предложенные в презентации.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Будьте здоровы!                    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№116 комбинированного вида Невского района г. Санкт-Петербурга</dc:title>
  <dc:creator>kak_ty_hotel</dc:creator>
  <cp:lastModifiedBy>kak_ty_hotel</cp:lastModifiedBy>
  <cp:revision>4</cp:revision>
  <dcterms:created xsi:type="dcterms:W3CDTF">2022-04-18T11:00:20Z</dcterms:created>
  <dcterms:modified xsi:type="dcterms:W3CDTF">2022-04-18T11:20:34Z</dcterms:modified>
</cp:coreProperties>
</file>