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1" r:id="rId4"/>
    <p:sldId id="272" r:id="rId5"/>
    <p:sldId id="273" r:id="rId6"/>
    <p:sldId id="274" r:id="rId7"/>
    <p:sldId id="264" r:id="rId8"/>
    <p:sldId id="260" r:id="rId9"/>
    <p:sldId id="266" r:id="rId10"/>
    <p:sldId id="263" r:id="rId11"/>
    <p:sldId id="267" r:id="rId12"/>
    <p:sldId id="262" r:id="rId13"/>
    <p:sldId id="268" r:id="rId14"/>
    <p:sldId id="261" r:id="rId15"/>
    <p:sldId id="270" r:id="rId16"/>
    <p:sldId id="258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A96E0-07F1-41CA-8D15-547BCD28644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BC2FD-B9FC-4B29-A709-0C783520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15616" y="1196753"/>
            <a:ext cx="640871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Тема: «Экспериментальная деятельность на занятиях по экологии».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pPr algn="ctr"/>
            <a:r>
              <a:rPr lang="ru-RU" b="1" dirty="0" smtClean="0"/>
              <a:t>Подготовила: </a:t>
            </a:r>
            <a:r>
              <a:rPr lang="ru-RU" b="1" dirty="0" err="1" smtClean="0"/>
              <a:t>Келлер</a:t>
            </a:r>
            <a:r>
              <a:rPr lang="ru-RU" b="1" dirty="0" smtClean="0"/>
              <a:t> Юлия Леонидовна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Admin\Desktop\1Б 2021-2022уч.г\эксперементы\IMG-20220202-WA0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548680"/>
            <a:ext cx="3744416" cy="2232248"/>
          </a:xfrm>
          <a:prstGeom prst="rect">
            <a:avLst/>
          </a:prstGeom>
          <a:noFill/>
        </p:spPr>
      </p:pic>
      <p:pic>
        <p:nvPicPr>
          <p:cNvPr id="4099" name="Picture 3" descr="C:\Users\Admin\Desktop\1Б 2021-2022уч.г\эксперементы\IMG-20220202-WA0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188640"/>
            <a:ext cx="4211960" cy="3158970"/>
          </a:xfrm>
          <a:prstGeom prst="rect">
            <a:avLst/>
          </a:prstGeom>
          <a:noFill/>
        </p:spPr>
      </p:pic>
      <p:pic>
        <p:nvPicPr>
          <p:cNvPr id="4100" name="Picture 4" descr="C:\Users\Admin\Desktop\1Б 2021-2022уч.г\эксперементы\IMG-20220202-WA00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2852936"/>
            <a:ext cx="2808312" cy="3456384"/>
          </a:xfrm>
          <a:prstGeom prst="rect">
            <a:avLst/>
          </a:prstGeom>
          <a:noFill/>
        </p:spPr>
      </p:pic>
      <p:pic>
        <p:nvPicPr>
          <p:cNvPr id="4101" name="Picture 5" descr="C:\Users\Admin\Desktop\1Б 2021-2022уч.г\эксперементы\IMG-20220202-WA000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19872" y="3356992"/>
            <a:ext cx="2411760" cy="2618910"/>
          </a:xfrm>
          <a:prstGeom prst="rect">
            <a:avLst/>
          </a:prstGeom>
          <a:noFill/>
        </p:spPr>
      </p:pic>
      <p:pic>
        <p:nvPicPr>
          <p:cNvPr id="4102" name="Picture 6" descr="C:\Users\Admin\Desktop\1Б 2021-2022уч.г\эксперементы\IMG-20220202-WA000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68144" y="3356992"/>
            <a:ext cx="3275856" cy="2456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Эксперимент : «Окрашивание – как свойство воды».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Users\Admin\Desktop\1Б 2021-2022уч.г\эксперементы\IMG_20220110_0842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76672"/>
            <a:ext cx="2211710" cy="2948947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188641"/>
            <a:ext cx="34298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1484784"/>
            <a:ext cx="2900881" cy="460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7544" y="3485331"/>
            <a:ext cx="2509094" cy="337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Эксперимент : «Загрязнение города».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 descr="C:\Users\Admin\Desktop\1Б 2021-2022уч.г\эксперементы\IMG_20220110_0857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260648"/>
            <a:ext cx="2808312" cy="2948947"/>
          </a:xfrm>
          <a:prstGeom prst="rect">
            <a:avLst/>
          </a:prstGeom>
          <a:noFill/>
        </p:spPr>
      </p:pic>
      <p:pic>
        <p:nvPicPr>
          <p:cNvPr id="6147" name="Picture 3" descr="C:\Users\Admin\Desktop\1Б 2021-2022уч.г\эксперементы\IMG_20220110_0857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688" y="3212976"/>
            <a:ext cx="3147814" cy="3332989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2120" y="836712"/>
            <a:ext cx="3314160" cy="521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Эксперимент : «Изготовление Эко кормушки для птиц».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 descr="C:\Users\Admin\Desktop\1Б 2021-2022уч.г\фото 1Б\экокормушка\IMG-20211125-WA0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04664"/>
            <a:ext cx="2376264" cy="3168352"/>
          </a:xfrm>
          <a:prstGeom prst="rect">
            <a:avLst/>
          </a:prstGeom>
          <a:noFill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332656"/>
            <a:ext cx="17781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6256" y="1268760"/>
            <a:ext cx="194421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 descr="C:\Users\Admin\Desktop\1Б 2021-2022уч.г\фото 1Б\экокормушка\IMG-20211125-WA000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7544" y="4239090"/>
            <a:ext cx="3491880" cy="2618910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39752" y="260648"/>
            <a:ext cx="2430675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0" name="Picture 8" descr="C:\Users\Admin\Desktop\1Б 2021-2022уч.г\фото 1Б\экокормушка\IMG_20211125_11452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27984" y="4101075"/>
            <a:ext cx="2448272" cy="2756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15616" y="1196753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166843"/>
            <a:ext cx="70567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Экспериментирование можно включать в разные формы работы с детьми: экскурсии, прогулки, трудовую деятельность, наблюдения, проведение опытов, организованных как самостоятельная или совместная деятельность.</a:t>
            </a:r>
          </a:p>
          <a:p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В проведении экспериментально-исследовательской работы выделяются следующие этапы:</a:t>
            </a:r>
          </a:p>
          <a:p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  определение и постановка проблемы</a:t>
            </a:r>
          </a:p>
          <a:p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  поиск и предложение возможных вариантов решения</a:t>
            </a:r>
          </a:p>
          <a:p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  непосредственное проведение эксперимента</a:t>
            </a:r>
          </a:p>
          <a:p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  обобщение полученных данных</a:t>
            </a:r>
          </a:p>
          <a:p>
            <a:r>
              <a:rPr lang="ru-RU" sz="2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  вывод</a:t>
            </a:r>
            <a:endParaRPr lang="ru-RU" sz="24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Эксперимент : «Рисование камнями».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Admin\Desktop\1Б 2021-2022уч.г\фото 1Б\IMG_20211006_1424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76672"/>
            <a:ext cx="2592288" cy="3456384"/>
          </a:xfrm>
          <a:prstGeom prst="rect">
            <a:avLst/>
          </a:prstGeom>
          <a:noFill/>
        </p:spPr>
      </p:pic>
      <p:pic>
        <p:nvPicPr>
          <p:cNvPr id="1027" name="Picture 3" descr="C:\Users\Admin\Desktop\1Б 2021-2022уч.г\фото 1Б\IMG_20211006_1425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260648"/>
            <a:ext cx="2355726" cy="3140968"/>
          </a:xfrm>
          <a:prstGeom prst="rect">
            <a:avLst/>
          </a:prstGeom>
          <a:noFill/>
        </p:spPr>
      </p:pic>
      <p:pic>
        <p:nvPicPr>
          <p:cNvPr id="1028" name="Picture 4" descr="C:\Users\Admin\Desktop\1Б 2021-2022уч.г\фото 1Б\IMG_20211006_1427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332656"/>
            <a:ext cx="2355726" cy="3140968"/>
          </a:xfrm>
          <a:prstGeom prst="rect">
            <a:avLst/>
          </a:prstGeom>
          <a:noFill/>
        </p:spPr>
      </p:pic>
      <p:pic>
        <p:nvPicPr>
          <p:cNvPr id="1029" name="Picture 5" descr="C:\Users\Admin\Desktop\1Б 2021-2022уч.г\фото 1Б\IMG_20211006_14311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3909053"/>
            <a:ext cx="2211710" cy="2948947"/>
          </a:xfrm>
          <a:prstGeom prst="rect">
            <a:avLst/>
          </a:prstGeom>
          <a:noFill/>
        </p:spPr>
      </p:pic>
      <p:pic>
        <p:nvPicPr>
          <p:cNvPr id="1030" name="Picture 6" descr="C:\Users\Admin\Desktop\1Б 2021-2022уч.г\фото 1Б\IMG_20211006_14362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15816" y="3332989"/>
            <a:ext cx="2643758" cy="3525011"/>
          </a:xfrm>
          <a:prstGeom prst="rect">
            <a:avLst/>
          </a:prstGeom>
          <a:noFill/>
        </p:spPr>
      </p:pic>
      <p:pic>
        <p:nvPicPr>
          <p:cNvPr id="1031" name="Picture 7" descr="C:\Users\Admin\Desktop\1Б 2021-2022уч.г\фото 1Б\IMG_20211006_14384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26106" y="3356992"/>
            <a:ext cx="2625756" cy="350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Эксперимент : «Как получается дождь».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1Б 2021-2022уч.г\фото 1Б\IMG_20211015_1427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76672"/>
            <a:ext cx="2643758" cy="3525011"/>
          </a:xfrm>
          <a:prstGeom prst="rect">
            <a:avLst/>
          </a:prstGeom>
          <a:noFill/>
        </p:spPr>
      </p:pic>
      <p:pic>
        <p:nvPicPr>
          <p:cNvPr id="2051" name="Picture 3" descr="C:\Users\Admin\Desktop\1Б 2021-2022уч.г\фото 1Б\IMG_20211015_1428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404664"/>
            <a:ext cx="3323861" cy="2492896"/>
          </a:xfrm>
          <a:prstGeom prst="rect">
            <a:avLst/>
          </a:prstGeom>
          <a:noFill/>
        </p:spPr>
      </p:pic>
      <p:pic>
        <p:nvPicPr>
          <p:cNvPr id="2052" name="Picture 4" descr="C:\Users\Admin\Desktop\1Б 2021-2022уч.г\фото 1Б\IMG_20211015_1428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980728"/>
            <a:ext cx="2363755" cy="1772816"/>
          </a:xfrm>
          <a:prstGeom prst="rect">
            <a:avLst/>
          </a:prstGeom>
          <a:noFill/>
        </p:spPr>
      </p:pic>
      <p:pic>
        <p:nvPicPr>
          <p:cNvPr id="2053" name="Picture 5" descr="C:\Users\Admin\Desktop\1Б 2021-2022уч.г\фото 1Б\IMG_20211015_14265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3140968"/>
            <a:ext cx="3147814" cy="3384376"/>
          </a:xfrm>
          <a:prstGeom prst="rect">
            <a:avLst/>
          </a:prstGeom>
          <a:noFill/>
        </p:spPr>
      </p:pic>
      <p:pic>
        <p:nvPicPr>
          <p:cNvPr id="2054" name="Picture 6" descr="C:\Users\Admin\Desktop\1Б 2021-2022уч.г\фото 1Б\IMG_20211015_14285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3928" y="3212976"/>
            <a:ext cx="4355976" cy="3266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Эксперимент : «Можно ли зимой разбудить дерево?»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esktop\1Б 2021-2022уч.г\эксперементы\IMG_20220117_1435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83718" cy="3240360"/>
          </a:xfrm>
          <a:prstGeom prst="rect">
            <a:avLst/>
          </a:prstGeom>
          <a:noFill/>
        </p:spPr>
      </p:pic>
      <p:pic>
        <p:nvPicPr>
          <p:cNvPr id="3075" name="Picture 3" descr="C:\Users\Admin\Desktop\1Б 2021-2022уч.г\эксперементы\IMG_20220117_1449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404664"/>
            <a:ext cx="2592288" cy="3096344"/>
          </a:xfrm>
          <a:prstGeom prst="rect">
            <a:avLst/>
          </a:prstGeom>
          <a:noFill/>
        </p:spPr>
      </p:pic>
      <p:pic>
        <p:nvPicPr>
          <p:cNvPr id="3076" name="Picture 4" descr="C:\Users\Admin\Desktop\1Б 2021-2022уч.г\эксперементы\IMG_20220117_1450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404664"/>
            <a:ext cx="2736304" cy="2952328"/>
          </a:xfrm>
          <a:prstGeom prst="rect">
            <a:avLst/>
          </a:prstGeom>
          <a:noFill/>
        </p:spPr>
      </p:pic>
      <p:pic>
        <p:nvPicPr>
          <p:cNvPr id="3078" name="Picture 6" descr="C:\Users\Admin\Desktop\1Б 2021-2022уч.г\эксперементы\IMG_20220131_10432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356992"/>
            <a:ext cx="2592288" cy="3140968"/>
          </a:xfrm>
          <a:prstGeom prst="rect">
            <a:avLst/>
          </a:prstGeom>
          <a:noFill/>
        </p:spPr>
      </p:pic>
      <p:pic>
        <p:nvPicPr>
          <p:cNvPr id="3077" name="Picture 5" descr="C:\Users\Admin\Desktop\1Б 2021-2022уч.г\эксперементы\IMG_20220124_08501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27784" y="3429000"/>
            <a:ext cx="2859782" cy="3024336"/>
          </a:xfrm>
          <a:prstGeom prst="rect">
            <a:avLst/>
          </a:prstGeom>
          <a:noFill/>
        </p:spPr>
      </p:pic>
      <p:pic>
        <p:nvPicPr>
          <p:cNvPr id="3079" name="Picture 7" descr="C:\Users\Admin\Desktop\1Б 2021-2022уч.г\эксперементы\IMG_20220131_10434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08104" y="3401616"/>
            <a:ext cx="3168352" cy="3456384"/>
          </a:xfrm>
          <a:prstGeom prst="rect">
            <a:avLst/>
          </a:prstGeom>
          <a:noFill/>
        </p:spPr>
      </p:pic>
      <p:pic>
        <p:nvPicPr>
          <p:cNvPr id="3080" name="Picture 8" descr="C:\Users\Admin\Desktop\1Б 2021-2022уч.г\эксперементы\IMG_20220131_104358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308304" y="332656"/>
            <a:ext cx="1835696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Эксперимент : «Очищение воды через фильтр»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111</Words>
  <Application>Microsoft Office PowerPoint</Application>
  <PresentationFormat>Экран (4:3)</PresentationFormat>
  <Paragraphs>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Эксперимент : «Рисование камнями».</vt:lpstr>
      <vt:lpstr>Слайд 4</vt:lpstr>
      <vt:lpstr>Эксперимент : «Как получается дождь».</vt:lpstr>
      <vt:lpstr>Слайд 6</vt:lpstr>
      <vt:lpstr>Эксперимент : «Можно ли зимой разбудить дерево?»</vt:lpstr>
      <vt:lpstr>Слайд 8</vt:lpstr>
      <vt:lpstr>Эксперимент : «Очищение воды через фильтр»</vt:lpstr>
      <vt:lpstr>Слайд 10</vt:lpstr>
      <vt:lpstr>Эксперимент : «Окрашивание – как свойство воды».</vt:lpstr>
      <vt:lpstr>Слайд 12</vt:lpstr>
      <vt:lpstr>Эксперимент : «Загрязнение города».</vt:lpstr>
      <vt:lpstr>Слайд 14</vt:lpstr>
      <vt:lpstr>Эксперимент : «Изготовление Эко кормушки для птиц».</vt:lpstr>
      <vt:lpstr>Слайд 16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2022-03-14T07:11:21Z</dcterms:created>
  <dcterms:modified xsi:type="dcterms:W3CDTF">2022-04-18T08:15:36Z</dcterms:modified>
</cp:coreProperties>
</file>