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235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980DA-3F02-44FB-80A4-0ED57EC9774A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F8DFA-ECE3-4812-9DE6-FFB9BC2BF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350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980DA-3F02-44FB-80A4-0ED57EC9774A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F8DFA-ECE3-4812-9DE6-FFB9BC2BF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8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980DA-3F02-44FB-80A4-0ED57EC9774A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F8DFA-ECE3-4812-9DE6-FFB9BC2BF7F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2482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980DA-3F02-44FB-80A4-0ED57EC9774A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F8DFA-ECE3-4812-9DE6-FFB9BC2BF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9327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980DA-3F02-44FB-80A4-0ED57EC9774A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F8DFA-ECE3-4812-9DE6-FFB9BC2BF7F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6156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980DA-3F02-44FB-80A4-0ED57EC9774A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F8DFA-ECE3-4812-9DE6-FFB9BC2BF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7571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980DA-3F02-44FB-80A4-0ED57EC9774A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F8DFA-ECE3-4812-9DE6-FFB9BC2BF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6714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980DA-3F02-44FB-80A4-0ED57EC9774A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F8DFA-ECE3-4812-9DE6-FFB9BC2BF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38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980DA-3F02-44FB-80A4-0ED57EC9774A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F8DFA-ECE3-4812-9DE6-FFB9BC2BF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370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980DA-3F02-44FB-80A4-0ED57EC9774A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F8DFA-ECE3-4812-9DE6-FFB9BC2BF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028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980DA-3F02-44FB-80A4-0ED57EC9774A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F8DFA-ECE3-4812-9DE6-FFB9BC2BF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369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980DA-3F02-44FB-80A4-0ED57EC9774A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F8DFA-ECE3-4812-9DE6-FFB9BC2BF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421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980DA-3F02-44FB-80A4-0ED57EC9774A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F8DFA-ECE3-4812-9DE6-FFB9BC2BF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217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980DA-3F02-44FB-80A4-0ED57EC9774A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F8DFA-ECE3-4812-9DE6-FFB9BC2BF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759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980DA-3F02-44FB-80A4-0ED57EC9774A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F8DFA-ECE3-4812-9DE6-FFB9BC2BF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704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980DA-3F02-44FB-80A4-0ED57EC9774A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F8DFA-ECE3-4812-9DE6-FFB9BC2BF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946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980DA-3F02-44FB-80A4-0ED57EC9774A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BAF8DFA-ECE3-4812-9DE6-FFB9BC2BF7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703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35188" y="1412875"/>
            <a:ext cx="8064500" cy="2800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ru-RU" sz="2400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400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Презентация к занятию </a:t>
            </a:r>
          </a:p>
          <a:p>
            <a:pPr algn="ctr">
              <a:defRPr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«Окружающий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мир» </a:t>
            </a:r>
          </a:p>
          <a:p>
            <a:pPr algn="ctr">
              <a:defRPr/>
            </a:pP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в подготовительной группе </a:t>
            </a:r>
          </a:p>
          <a:p>
            <a:pPr algn="ctr">
              <a:defRPr/>
            </a:pP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на тему: «Деревья»</a:t>
            </a:r>
          </a:p>
        </p:txBody>
      </p:sp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4858753" y="5367589"/>
            <a:ext cx="49688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Анохина Татьяна Валерьевна, воспитатель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5375275" y="6308725"/>
            <a:ext cx="18573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endParaRPr lang="ru-RU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4" name="Прямоугольник 5"/>
          <p:cNvSpPr>
            <a:spLocks noChangeArrowheads="1"/>
          </p:cNvSpPr>
          <p:nvPr/>
        </p:nvSpPr>
        <p:spPr bwMode="auto">
          <a:xfrm>
            <a:off x="1774826" y="260351"/>
            <a:ext cx="84248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 </a:t>
            </a:r>
            <a:br>
              <a:rPr lang="ru-RU" altLang="ru-RU" sz="18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«Аленький цветочек» г. Надыма» </a:t>
            </a:r>
            <a:br>
              <a:rPr lang="ru-RU" altLang="ru-RU" sz="1800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/>
          </a:p>
        </p:txBody>
      </p:sp>
    </p:spTree>
    <p:extLst>
      <p:ext uri="{BB962C8B-B14F-4D97-AF65-F5344CB8AC3E}">
        <p14:creationId xmlns:p14="http://schemas.microsoft.com/office/powerpoint/2010/main" val="416329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unnamed.png"/>
          <p:cNvPicPr>
            <a:picLocks noChangeAspect="1"/>
          </p:cNvPicPr>
          <p:nvPr/>
        </p:nvPicPr>
        <p:blipFill>
          <a:blip r:embed="rId2"/>
          <a:srcRect r="-69"/>
          <a:stretch>
            <a:fillRect/>
          </a:stretch>
        </p:blipFill>
        <p:spPr>
          <a:xfrm>
            <a:off x="3000376" y="692151"/>
            <a:ext cx="6480175" cy="5783263"/>
          </a:xfrm>
          <a:prstGeom prst="rect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4295776" y="0"/>
            <a:ext cx="3292475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Рождение дерева</a:t>
            </a:r>
          </a:p>
        </p:txBody>
      </p:sp>
    </p:spTree>
    <p:extLst>
      <p:ext uri="{BB962C8B-B14F-4D97-AF65-F5344CB8AC3E}">
        <p14:creationId xmlns:p14="http://schemas.microsoft.com/office/powerpoint/2010/main" val="36018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67213" y="0"/>
            <a:ext cx="3351212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Деревья бывают: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5087938" y="549275"/>
            <a:ext cx="792162" cy="431800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096001" y="549275"/>
            <a:ext cx="792163" cy="431800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2294" name="Рисунок 11" descr="2443983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/>
          <a:stretch>
            <a:fillRect/>
          </a:stretch>
        </p:blipFill>
        <p:spPr bwMode="auto">
          <a:xfrm>
            <a:off x="1667669" y="-98425"/>
            <a:ext cx="2808288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Рисунок 15" descr="1507684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76" r="22537"/>
          <a:stretch>
            <a:fillRect/>
          </a:stretch>
        </p:blipFill>
        <p:spPr bwMode="auto">
          <a:xfrm>
            <a:off x="7427914" y="-164683"/>
            <a:ext cx="2987675" cy="525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Рисунок 16" descr="1902932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0375" y="5157788"/>
            <a:ext cx="2617788" cy="1511300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pic>
        <p:nvPicPr>
          <p:cNvPr id="18" name="Рисунок 17" descr="elovie-vetki-v2.orig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3338" y="5157788"/>
            <a:ext cx="2520950" cy="1522412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sp>
        <p:nvSpPr>
          <p:cNvPr id="19" name="TextBox 18"/>
          <p:cNvSpPr txBox="1"/>
          <p:nvPr/>
        </p:nvSpPr>
        <p:spPr>
          <a:xfrm>
            <a:off x="4079876" y="1052513"/>
            <a:ext cx="1655763" cy="16312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i="1" u="sng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Лиственные</a:t>
            </a:r>
          </a:p>
          <a:p>
            <a:pPr algn="ctr">
              <a:defRPr/>
            </a:pPr>
            <a:r>
              <a:rPr lang="ru-RU" sz="16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Деревья имеют листья, которые осенью опадают.</a:t>
            </a:r>
            <a:endParaRPr lang="ru-RU" sz="1400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24563" y="1052513"/>
            <a:ext cx="1655762" cy="18780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i="1" u="sng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Хвойные</a:t>
            </a:r>
          </a:p>
          <a:p>
            <a:pPr algn="ctr">
              <a:defRPr/>
            </a:pPr>
            <a:r>
              <a:rPr lang="ru-RU" sz="16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деревьев вместо листьев иголки, которые не опадают даже зимой.</a:t>
            </a:r>
          </a:p>
        </p:txBody>
      </p:sp>
    </p:spTree>
    <p:extLst>
      <p:ext uri="{BB962C8B-B14F-4D97-AF65-F5344CB8AC3E}">
        <p14:creationId xmlns:p14="http://schemas.microsoft.com/office/powerpoint/2010/main" val="331473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87713" y="188914"/>
            <a:ext cx="5472112" cy="1508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Лиственные деревья</a:t>
            </a:r>
          </a:p>
          <a:p>
            <a:pPr>
              <a:defRPr/>
            </a:pPr>
            <a:endParaRPr lang="ru-RU" sz="2000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Деревья, которые имеют листья. </a:t>
            </a:r>
          </a:p>
          <a:p>
            <a:pPr algn="ctr">
              <a:defRPr/>
            </a:pP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Деревья, сбрасывающие листву на зиму.</a:t>
            </a:r>
            <a:endParaRPr lang="ru-RU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s://cdn.pixabay.com/photo/2018/06/27/06/44/tree-3500920_12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32176" y="2492375"/>
            <a:ext cx="5243513" cy="3278188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231186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7963" y="333376"/>
            <a:ext cx="6705600" cy="36306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Физ. минутка «Листики осенние»</a:t>
            </a:r>
          </a:p>
          <a:p>
            <a:pPr algn="ctr">
              <a:defRPr/>
            </a:pP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листики осенние</a:t>
            </a:r>
            <a:b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ветках мы сидели. (Покачиваемся )</a:t>
            </a:r>
            <a:b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Дунул ветер – полетели. (Руки в стороны)</a:t>
            </a:r>
            <a:b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летели, мы летели (Покачиваем руками над головой)</a:t>
            </a:r>
            <a:b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на землю тихо сели. (Присели)</a:t>
            </a:r>
            <a:b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Ветер снова набежал и</a:t>
            </a:r>
            <a:b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Листочки все поднял. (Встали)</a:t>
            </a:r>
            <a:b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Закружились, полетели (Кружимся и машем руками)</a:t>
            </a:r>
            <a:b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на землю тихо сели. (Сели по местам)</a:t>
            </a:r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052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446sp_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2125" y="2420938"/>
            <a:ext cx="1944688" cy="1655762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pic>
        <p:nvPicPr>
          <p:cNvPr id="10" name="Рисунок 9" descr="800px_COLOURBOX155306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4563" y="2420938"/>
            <a:ext cx="1943100" cy="1662112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pic>
        <p:nvPicPr>
          <p:cNvPr id="12" name="Рисунок 11" descr="144725788-612x61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3976" y="692150"/>
            <a:ext cx="2016125" cy="1512888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pic>
        <p:nvPicPr>
          <p:cNvPr id="13" name="Рисунок 12" descr="jesienne-ozdoby-zoladz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2125" y="4292600"/>
            <a:ext cx="1944688" cy="1657350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pic>
        <p:nvPicPr>
          <p:cNvPr id="14" name="Рисунок 13" descr="Kashtan-dlya-prostatita-3-910x71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12125" y="692150"/>
            <a:ext cx="1949450" cy="1525588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pic>
        <p:nvPicPr>
          <p:cNvPr id="15" name="Рисунок 14" descr="page_content_599af32cefea9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63976" y="2420938"/>
            <a:ext cx="2016125" cy="1612900"/>
          </a:xfrm>
          <a:prstGeom prst="rect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</p:pic>
      <p:pic>
        <p:nvPicPr>
          <p:cNvPr id="16" name="Рисунок 15" descr="Weeping_Willow_Salix_babylonica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22975" y="692150"/>
            <a:ext cx="1944688" cy="1512888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sp>
        <p:nvSpPr>
          <p:cNvPr id="17" name="TextBox 16"/>
          <p:cNvSpPr txBox="1"/>
          <p:nvPr/>
        </p:nvSpPr>
        <p:spPr>
          <a:xfrm>
            <a:off x="3935413" y="0"/>
            <a:ext cx="4214812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какой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ветки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детка?</a:t>
            </a:r>
          </a:p>
        </p:txBody>
      </p:sp>
      <p:pic>
        <p:nvPicPr>
          <p:cNvPr id="6146" name="Picture 2" descr="https://us.123rf.com/450wm/domnicky/domnicky1908/domnicky190800028/128234213-green-birch-buds-and-leaves-isolated-on-white-background.jpg?ver=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24563" y="4292600"/>
            <a:ext cx="1943100" cy="1657350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</p:pic>
      <p:pic>
        <p:nvPicPr>
          <p:cNvPr id="6148" name="Picture 4" descr="https://stihi.ru/pics/2013/11/11/3197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863976" y="4292600"/>
            <a:ext cx="2016125" cy="1646238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1285761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08438" y="260350"/>
            <a:ext cx="3981450" cy="5857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Где растут деревья?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92313" y="1484314"/>
            <a:ext cx="3598862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лесу деревья растут сами. Семена распространяются ветром, птицами и животными.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04064" y="1628776"/>
            <a:ext cx="287972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городах, парках </a:t>
            </a:r>
          </a:p>
          <a:p>
            <a:pPr algn="ctr">
              <a:defRPr/>
            </a:pP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деревья сажают люди.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4224338" y="908050"/>
            <a:ext cx="647700" cy="433388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7032626" y="908051"/>
            <a:ext cx="576263" cy="504825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098" name="Picture 2" descr="https://fs3.fotoload.ru/f/0919/1568797611/1920x1080/d81f73b2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9289" y="3141663"/>
            <a:ext cx="3889375" cy="2590800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</p:pic>
      <p:pic>
        <p:nvPicPr>
          <p:cNvPr id="4100" name="Picture 4" descr="https://cdn.pixabay.com/photo/2015/03/07/13/07/way-663037_12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11901" y="3141663"/>
            <a:ext cx="3889375" cy="2590800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313507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Рисунок 4" descr="img1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600" y="1125538"/>
            <a:ext cx="6146800" cy="461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189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Заголовок 2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5675312"/>
          </a:xfrm>
        </p:spPr>
        <p:txBody>
          <a:bodyPr/>
          <a:lstStyle/>
          <a:p>
            <a:pPr algn="ctr" eaLnBrk="1" hangingPunct="1"/>
            <a:r>
              <a:rPr lang="ru-RU" altLang="ru-RU" sz="7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7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7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7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23955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1544972" y="710198"/>
            <a:ext cx="7632700" cy="517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/>
            </a:r>
            <a:br>
              <a:rPr lang="ru-RU" altLang="ru-RU" sz="1800" dirty="0"/>
            </a:br>
            <a:r>
              <a:rPr lang="ru-RU" altLang="ru-RU" sz="2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закрепление и обобщение представлений детей о деревьях.</a:t>
            </a:r>
            <a:b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способствовать закреплению знаний детей о деревьях, их строении;</a:t>
            </a:r>
            <a:b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способствовать развитию умения сравнивать, называть сходства и отличия;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представления о «хвойном» и «лиственном» деревьях;</a:t>
            </a:r>
            <a:b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умение замечать и называть изменения, происходящие в природе с приходом другого времени года: осени;</a:t>
            </a:r>
            <a:b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интерес к миру природы.</a:t>
            </a:r>
            <a:endParaRPr lang="ru-RU" altLang="ru-RU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56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1"/>
          <p:cNvSpPr txBox="1">
            <a:spLocks noChangeArrowheads="1"/>
          </p:cNvSpPr>
          <p:nvPr/>
        </p:nvSpPr>
        <p:spPr bwMode="auto">
          <a:xfrm>
            <a:off x="2208213" y="2276476"/>
            <a:ext cx="184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/>
            </a:r>
            <a:br>
              <a:rPr lang="ru-RU" altLang="ru-RU" sz="1800"/>
            </a:br>
            <a:endParaRPr lang="ru-RU" altLang="ru-RU" sz="1800"/>
          </a:p>
        </p:txBody>
      </p:sp>
      <p:sp>
        <p:nvSpPr>
          <p:cNvPr id="4100" name="Заголовок 8"/>
          <p:cNvSpPr>
            <a:spLocks noGrp="1"/>
          </p:cNvSpPr>
          <p:nvPr>
            <p:ph type="ctrTitle"/>
          </p:nvPr>
        </p:nvSpPr>
        <p:spPr>
          <a:xfrm>
            <a:off x="2351088" y="1"/>
            <a:ext cx="7772400" cy="720725"/>
          </a:xfrm>
        </p:spPr>
        <p:txBody>
          <a:bodyPr/>
          <a:lstStyle/>
          <a:p>
            <a:pPr algn="ctr" eaLnBrk="1" hangingPunct="1"/>
            <a:r>
              <a:rPr lang="ru-RU" alt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Загадки:</a:t>
            </a:r>
          </a:p>
        </p:txBody>
      </p:sp>
      <p:sp>
        <p:nvSpPr>
          <p:cNvPr id="4101" name="Подзаголовок 9"/>
          <p:cNvSpPr>
            <a:spLocks noGrp="1"/>
          </p:cNvSpPr>
          <p:nvPr>
            <p:ph type="subTitle" idx="1"/>
          </p:nvPr>
        </p:nvSpPr>
        <p:spPr>
          <a:xfrm>
            <a:off x="2208213" y="692150"/>
            <a:ext cx="7632700" cy="5905500"/>
          </a:xfrm>
        </p:spPr>
        <p:txBody>
          <a:bodyPr>
            <a:normAutofit fontScale="77500" lnSpcReduction="20000"/>
          </a:bodyPr>
          <a:lstStyle/>
          <a:p>
            <a:pPr algn="ctr" eaLnBrk="1" hangingPunct="1"/>
            <a:r>
              <a:rPr lang="ru-RU" alt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 №1.</a:t>
            </a:r>
          </a:p>
          <a:p>
            <a:pPr algn="ctr" eaLnBrk="1" hangingPunct="1"/>
            <a:r>
              <a:rPr lang="ru-RU" alt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Его весной и летом </a:t>
            </a:r>
          </a:p>
          <a:p>
            <a:pPr algn="ctr" eaLnBrk="1" hangingPunct="1"/>
            <a:r>
              <a:rPr lang="ru-RU" alt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видели одетым, </a:t>
            </a:r>
          </a:p>
          <a:p>
            <a:pPr algn="ctr" eaLnBrk="1" hangingPunct="1"/>
            <a:r>
              <a:rPr lang="ru-RU" alt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осенью с бедняжки </a:t>
            </a:r>
          </a:p>
          <a:p>
            <a:pPr algn="ctr" eaLnBrk="1" hangingPunct="1"/>
            <a:r>
              <a:rPr lang="ru-RU" alt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Сорвали все рубашки.</a:t>
            </a:r>
            <a:br>
              <a:rPr lang="ru-RU" alt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r>
              <a:rPr lang="ru-RU" alt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 №2.</a:t>
            </a:r>
          </a:p>
          <a:p>
            <a:pPr algn="ctr" eaLnBrk="1" hangingPunct="1"/>
            <a:r>
              <a:rPr lang="ru-RU" alt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Летом одевается, </a:t>
            </a:r>
          </a:p>
          <a:p>
            <a:pPr algn="ctr" eaLnBrk="1" hangingPunct="1"/>
            <a:r>
              <a:rPr lang="ru-RU" alt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Зимой раздевается. </a:t>
            </a:r>
          </a:p>
          <a:p>
            <a:pPr algn="ctr" eaLnBrk="1" hangingPunct="1"/>
            <a:endParaRPr lang="ru-RU" altLang="ru-RU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r>
              <a:rPr lang="ru-RU" alt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 №3.</a:t>
            </a:r>
          </a:p>
          <a:p>
            <a:pPr algn="ctr" eaLnBrk="1" hangingPunct="1"/>
            <a:r>
              <a:rPr lang="ru-RU" alt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Чем больше колец, тем старше жилец. </a:t>
            </a:r>
          </a:p>
          <a:p>
            <a:pPr algn="ctr" eaLnBrk="1" hangingPunct="1"/>
            <a:endParaRPr lang="ru-RU" altLang="ru-RU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r>
              <a:rPr lang="ru-RU" alt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 №4.</a:t>
            </a:r>
          </a:p>
          <a:p>
            <a:pPr algn="ctr" eaLnBrk="1" hangingPunct="1"/>
            <a:r>
              <a:rPr lang="ru-RU" alt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Много рук, а нога одна. </a:t>
            </a:r>
          </a:p>
          <a:p>
            <a:pPr algn="ctr" eaLnBrk="1" hangingPunct="1"/>
            <a:endParaRPr lang="ru-RU" altLang="ru-RU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r>
              <a:rPr lang="ru-RU" alt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 №5.</a:t>
            </a:r>
          </a:p>
          <a:p>
            <a:pPr algn="ctr" eaLnBrk="1" hangingPunct="1"/>
            <a:r>
              <a:rPr lang="ru-RU" alt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Сколько прожил молодец, Столько в нем внутри колец. </a:t>
            </a:r>
          </a:p>
          <a:p>
            <a:pPr algn="ctr" eaLnBrk="1" hangingPunct="1"/>
            <a:r>
              <a:rPr lang="ru-RU" alt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(Ответы: Дерево)</a:t>
            </a:r>
            <a:br>
              <a:rPr lang="ru-RU" alt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82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5535" y="1220956"/>
            <a:ext cx="6588125" cy="5013325"/>
          </a:xfrm>
          <a:prstGeom prst="rect">
            <a:avLst/>
          </a:prstGeom>
          <a:ln w="38100" cap="sq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993525" y="318836"/>
            <a:ext cx="896461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Строение дерева:</a:t>
            </a:r>
          </a:p>
        </p:txBody>
      </p:sp>
    </p:spTree>
    <p:extLst>
      <p:ext uri="{BB962C8B-B14F-4D97-AF65-F5344CB8AC3E}">
        <p14:creationId xmlns:p14="http://schemas.microsoft.com/office/powerpoint/2010/main" val="104429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3"/>
          <p:cNvSpPr txBox="1">
            <a:spLocks noChangeArrowheads="1"/>
          </p:cNvSpPr>
          <p:nvPr/>
        </p:nvSpPr>
        <p:spPr bwMode="auto">
          <a:xfrm>
            <a:off x="6255836" y="836612"/>
            <a:ext cx="3384550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всех деревьев есть корни.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Корни некоторых деревьев раскидываются шире, чем их ветви.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Дерево корнями держится за землю.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Дерево пьет воду, беря ее из земли корнями. Эта вода поднимается по стволу вверх к веткам, потом к листьям.</a:t>
            </a:r>
          </a:p>
        </p:txBody>
      </p:sp>
      <p:pic>
        <p:nvPicPr>
          <p:cNvPr id="35844" name="Picture 4" descr="https://yt3.ggpht.com/a/AGF-l79QTd9OP_AxxMBdMpaPj-BWjIo_jEw47iyOjQ=s900-c-k-c0xffffffff-no-rj-m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8952" y="947737"/>
            <a:ext cx="4752975" cy="5040313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6501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79876" y="0"/>
            <a:ext cx="464661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Зачем деревьям листья?</a:t>
            </a:r>
          </a:p>
        </p:txBody>
      </p:sp>
      <p:sp>
        <p:nvSpPr>
          <p:cNvPr id="7172" name="TextBox 5"/>
          <p:cNvSpPr txBox="1">
            <a:spLocks noChangeArrowheads="1"/>
          </p:cNvSpPr>
          <p:nvPr/>
        </p:nvSpPr>
        <p:spPr bwMode="auto">
          <a:xfrm>
            <a:off x="5735639" y="981075"/>
            <a:ext cx="1857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7" name="TextBox 6"/>
          <p:cNvSpPr txBox="1"/>
          <p:nvPr/>
        </p:nvSpPr>
        <p:spPr>
          <a:xfrm>
            <a:off x="3575050" y="1268414"/>
            <a:ext cx="4897438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помощью листьев деревья дышат. Также листья вырабатывают питательные вещества, которые необходимы для роста дерева.</a:t>
            </a:r>
          </a:p>
        </p:txBody>
      </p:sp>
      <p:pic>
        <p:nvPicPr>
          <p:cNvPr id="34818" name="Picture 2" descr="https://catherineasquithgallery.com/uploads/posts/2021-02/1614521767_120-p-listya-na-belom-fone-1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32175" y="2636838"/>
            <a:ext cx="5219700" cy="3340100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89377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Рисунок 2" descr="190370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66166">
            <a:off x="5444712" y="2424113"/>
            <a:ext cx="5162550" cy="385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Рисунок 3" descr="2485695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093" y="1934161"/>
            <a:ext cx="4408487" cy="473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88989" y="54143"/>
            <a:ext cx="8785225" cy="2092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Цветение деревьев</a:t>
            </a:r>
          </a:p>
          <a:p>
            <a:pPr algn="ctr">
              <a:defRPr/>
            </a:pP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Цветут все деревья. Лепестки и сладкий запах привлекают насекомых. Насекомые питаются сладким соком цветка – нектаром. Перелетая с цветка на цветок, насекомые переносят пыльцу. Теперь цветок готов к рождению семени.</a:t>
            </a:r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464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11815" y="131763"/>
            <a:ext cx="8137525" cy="1784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Плоды и семена</a:t>
            </a:r>
          </a:p>
          <a:p>
            <a:pPr algn="ctr">
              <a:defRPr/>
            </a:pP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оплодотворенных семязачатков вырастают семена. Плод их защищает. Плоды сочные и мягкие. Внутри одних плодов всего одно семя. Внутри других семян много.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32770" name="Picture 2" descr="https://illustrators.ru/uploads/illustration/image/663709/main_663709_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36287" y="2042445"/>
            <a:ext cx="6667500" cy="3886200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180552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51088" y="0"/>
            <a:ext cx="7345362" cy="2738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распространяются семена?</a:t>
            </a:r>
          </a:p>
          <a:p>
            <a:pPr algn="ctr">
              <a:defRPr/>
            </a:pP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Семена разносятся ветром, птицами и животными. </a:t>
            </a:r>
          </a:p>
          <a:p>
            <a:pPr algn="ctr">
              <a:defRPr/>
            </a:pPr>
            <a:r>
              <a:rPr lang="ru-RU" sz="2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 того как семечки внутри плодов созревают, их относит ветром на небольшие расстояния. Под деревом слишком мало света, чтобы семечко могло хорошо расти. А животные и птицы разносят их на большие расстояния. Белки уносят желуди далеко от дуба и зарывают их в землю. Птицы разбрасывают их с пометом.</a:t>
            </a:r>
          </a:p>
        </p:txBody>
      </p:sp>
      <p:pic>
        <p:nvPicPr>
          <p:cNvPr id="4" name="Рисунок 3" descr="700_FO28473867_8fab61b2d3a2b3255002150263f87af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4564" y="3068638"/>
            <a:ext cx="3355975" cy="3357562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pic>
        <p:nvPicPr>
          <p:cNvPr id="5" name="Рисунок 4" descr="700_FO56757796_536c1618a436de6987b46d12c79494c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5189" y="2852739"/>
            <a:ext cx="2808287" cy="1785937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pic>
        <p:nvPicPr>
          <p:cNvPr id="6" name="Рисунок 5" descr="DeYvsSBW4AEMw4J.jpg"/>
          <p:cNvPicPr>
            <a:picLocks noChangeAspect="1"/>
          </p:cNvPicPr>
          <p:nvPr/>
        </p:nvPicPr>
        <p:blipFill>
          <a:blip r:embed="rId4"/>
          <a:srcRect b="72"/>
          <a:stretch>
            <a:fillRect/>
          </a:stretch>
        </p:blipFill>
        <p:spPr>
          <a:xfrm>
            <a:off x="1703388" y="4941888"/>
            <a:ext cx="2855912" cy="1727200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268143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</TotalTime>
  <Words>574</Words>
  <Application>Microsoft Office PowerPoint</Application>
  <PresentationFormat>Широкоэкранный</PresentationFormat>
  <Paragraphs>64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Загадки: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PC</cp:lastModifiedBy>
  <cp:revision>2</cp:revision>
  <dcterms:created xsi:type="dcterms:W3CDTF">2022-04-18T16:01:02Z</dcterms:created>
  <dcterms:modified xsi:type="dcterms:W3CDTF">2022-04-18T16:09:02Z</dcterms:modified>
</cp:coreProperties>
</file>