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4" r:id="rId2"/>
    <p:sldId id="259" r:id="rId3"/>
    <p:sldId id="256" r:id="rId4"/>
    <p:sldId id="260" r:id="rId5"/>
    <p:sldId id="261" r:id="rId6"/>
    <p:sldId id="257" r:id="rId7"/>
    <p:sldId id="265" r:id="rId8"/>
    <p:sldId id="266" r:id="rId9"/>
    <p:sldId id="263" r:id="rId10"/>
    <p:sldId id="262" r:id="rId11"/>
    <p:sldId id="267" r:id="rId12"/>
    <p:sldId id="268" r:id="rId13"/>
    <p:sldId id="269" r:id="rId14"/>
    <p:sldId id="272" r:id="rId15"/>
    <p:sldId id="273" r:id="rId16"/>
    <p:sldId id="274" r:id="rId17"/>
    <p:sldId id="276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78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6779C8-03C6-4C07-93B7-B4164924DC34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CAD8B-4B87-4677-BA15-3D154BDF50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35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CAD8B-4B87-4677-BA15-3D154BDF50E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B7CE8-1B1D-4E98-B896-B38FDEB8C8C6}" type="datetimeFigureOut">
              <a:rPr lang="ru-RU" smtClean="0"/>
              <a:pPr/>
              <a:t>18.04.2022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F445DE-1D53-4D74-B58F-84B290643AF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1124744"/>
            <a:ext cx="9144000" cy="138499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урока: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ИКОНЫ БОЖИЕЙ МАТЕРИ В ИСТОРИИ ХРИСТИАНСКОЙ КУЛЬТУРЫ ОТЕЧЕСТВА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881241" cy="3571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C:\Users\Admin\Desktop\ОРКСЭ\odigitrija_xv_dionisi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9058" y="0"/>
            <a:ext cx="2928958" cy="3596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57950" y="3382927"/>
            <a:ext cx="2786050" cy="3475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19" y="3643314"/>
            <a:ext cx="2662832" cy="3214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5568" y="836712"/>
            <a:ext cx="3888432" cy="576064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solidFill>
                  <a:schemeClr val="tx2">
                    <a:lumMod val="50000"/>
                  </a:schemeClr>
                </a:solidFill>
              </a:rPr>
              <a:t>Существует великое множество икон Пресвятой Богородицы. Иконография Богородицы включает в себя около семисот типов, которые можно разделить на пять групп.</a:t>
            </a:r>
            <a:endParaRPr lang="ru-RU" dirty="0"/>
          </a:p>
        </p:txBody>
      </p:sp>
      <p:pic>
        <p:nvPicPr>
          <p:cNvPr id="4" name="Рисунок 3" descr="богоматерь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8640"/>
            <a:ext cx="5400600" cy="6381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2">
                    <a:lumMod val="75000"/>
                  </a:schemeClr>
                </a:solidFill>
              </a:rPr>
              <a:t>ОРАНТА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lvl="0" algn="ctr"/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Изображение Богоматери с воздетыми в молении руками и без Младенца называется «Молящаяся» или по-гречески «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Оранта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» Такие изображения в полный рост по древней традиции помещают в верхней части алтаря –</a:t>
            </a:r>
            <a:r>
              <a:rPr lang="ru-RU" sz="2400" b="1" dirty="0" err="1" smtClean="0">
                <a:solidFill>
                  <a:schemeClr val="tx2">
                    <a:lumMod val="50000"/>
                  </a:schemeClr>
                </a:solidFill>
              </a:rPr>
              <a:t>конхе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11" name="Содержимое 10" descr="cf2b7642bf0c09dd09ba497e4eb24cf3--soviet-art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1278" y="528215"/>
            <a:ext cx="4299293" cy="5853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38758"/>
            <a:ext cx="3008313" cy="109004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accent2">
                    <a:lumMod val="75000"/>
                  </a:schemeClr>
                </a:solidFill>
              </a:rPr>
              <a:t>Великая Панагия</a:t>
            </a:r>
            <a:endParaRPr lang="ru-RU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898776" cy="4691063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что означает «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Всесвятая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» - Божия Матерь, изображенная в полный рост и с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Богомладенцем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. Поясные изображения икон типа «Великая </a:t>
            </a:r>
            <a:r>
              <a:rPr lang="ru-RU" sz="2400" b="1" dirty="0" err="1" smtClean="0">
                <a:solidFill>
                  <a:schemeClr val="accent4">
                    <a:lumMod val="50000"/>
                  </a:schemeClr>
                </a:solidFill>
              </a:rPr>
              <a:t>Пнагия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» в древнерусской иконописи получили широкое распространение и стали называться «Знамение».</a:t>
            </a: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9" name="Содержимое 8" descr="984ee0bf9388434ab01e5ccd32f43b72--religious-images-religious-icons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00223"/>
            <a:ext cx="3865122" cy="585311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Панахранта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–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Всецарица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 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на престоле. Богоматерь изображается восседающей на царском престоле с Младенцем Христом на коленях. Трон символизирует царственное величие Божией Матери и понимание Сына Божия как «царя царей», имеющего власть над всеми царями, господствующими на земле.</a:t>
            </a:r>
          </a:p>
          <a:p>
            <a:pPr algn="ctr"/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Содержимое 6" descr="Icons03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548680"/>
            <a:ext cx="4248472" cy="56886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4868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err="1" smtClean="0">
                <a:solidFill>
                  <a:schemeClr val="accent2">
                    <a:lumMod val="50000"/>
                  </a:schemeClr>
                </a:solidFill>
              </a:rPr>
              <a:t>Елеуса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, по-русски Умиление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43607" y="1628800"/>
            <a:ext cx="3008313" cy="4691063"/>
          </a:xfrm>
        </p:spPr>
        <p:txBody>
          <a:bodyPr>
            <a:normAutofit lnSpcReduction="10000"/>
          </a:bodyPr>
          <a:lstStyle/>
          <a:p>
            <a:pPr lvl="0"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На них Богоматерь изображается щека к щеке с Младенцем и с умилением смотрящей на Сына, а Младенец с нежностью прижимается к Матери. Умиление – один из основных типов изображения Божией Матери в русской иконописи.</a:t>
            </a:r>
          </a:p>
          <a:p>
            <a:pPr algn="ctr"/>
            <a:endParaRPr lang="ru-RU" sz="2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8" name="Рисунок 7" descr="b5754cf7afe2701a34b9a47d72b8e43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188640"/>
            <a:ext cx="4654550" cy="6453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   </a:t>
            </a:r>
            <a:r>
              <a:rPr lang="ru-RU" sz="3600" dirty="0" err="1" smtClean="0">
                <a:solidFill>
                  <a:schemeClr val="accent2">
                    <a:lumMod val="75000"/>
                  </a:schemeClr>
                </a:solidFill>
              </a:rPr>
              <a:t>Одигитрия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Указующая путь,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Путеводительница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 – с Иисусом Христом на руке. Правой рукой Иисус Христос благословляет, а левой держит свиток, реже – книгу. Путь истинный – путь ко Христу. Об этом говорит жест правой руки Богородицы, указывающей нам на </a:t>
            </a:r>
            <a:r>
              <a:rPr lang="ru-RU" sz="2000" b="1" dirty="0" err="1" smtClean="0">
                <a:solidFill>
                  <a:schemeClr val="tx2">
                    <a:lumMod val="75000"/>
                  </a:schemeClr>
                </a:solidFill>
              </a:rPr>
              <a:t>Богомладенца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 Христа, восседающего на её левой руке.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2e2e114a77847db190a2476b72f6b2f7--byzantine-art-orthodox-ico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332656"/>
            <a:ext cx="4650752" cy="61447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22734"/>
            <a:ext cx="7859216" cy="116205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50000"/>
                  </a:schemeClr>
                </a:solidFill>
              </a:rPr>
              <a:t>ЧУДОТВОРНЫЕ ИКОНЫ</a:t>
            </a:r>
            <a:endParaRPr lang="ru-RU" sz="5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0768"/>
            <a:ext cx="3903898" cy="52051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427984" y="692696"/>
            <a:ext cx="4104456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Икона 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Бижией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 Матери </a:t>
            </a:r>
          </a:p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«Владимирская»</a:t>
            </a:r>
          </a:p>
          <a:p>
            <a:endParaRPr lang="ru-RU" sz="20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 давних пор эта знаменитая икона считается покровительницей Руси. По преданию, икону написал в первом веке евангелист Лука, в качестве материала иконописец использовал доску от стола, за которым трапезничала семья Иисуса.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827584" y="1340768"/>
            <a:ext cx="7772400" cy="1500187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СПАСИБО ЗА ВИНМАНИЕ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кроссворд</a:t>
            </a:r>
            <a:endParaRPr lang="ru-RU" sz="6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00175"/>
          <a:ext cx="8229600" cy="442915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  <a:gridCol w="914400"/>
              </a:tblGrid>
              <a:tr h="885831"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3600" b="1" i="0" u="none" strike="noStrike" cap="all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б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я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3600" b="1" i="0" u="none" strike="noStrike" cap="all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с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м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3600" b="1" i="0" u="none" strike="noStrike" cap="all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в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 err="1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sz="3600" b="1" i="0" u="none" strike="noStrike" cap="all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г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и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е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5831"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а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л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т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3600" b="1" i="0" u="none" strike="noStrike" cap="all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р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3600" b="1" u="none" strike="noStrike" cap="all" baseline="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ь</a:t>
                      </a:r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3600" b="1" i="0" u="none" strike="noStrike" cap="all" baseline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36712"/>
            <a:ext cx="9144000" cy="928693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Икона </a:t>
            </a:r>
            <a:r>
              <a:rPr lang="ru-RU" dirty="0" smtClean="0"/>
              <a:t>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Портрет       Фотография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 descr="20593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64" y="2276872"/>
            <a:ext cx="2926036" cy="378676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e8ab1245427d50c1bffcf5a1fafa1fd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204864"/>
            <a:ext cx="3001969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s1200 (1)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060848"/>
            <a:ext cx="3013078" cy="37444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980728"/>
            <a:ext cx="6980312" cy="271464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99"/>
                </a:solidFill>
              </a:rPr>
              <a:t/>
            </a:r>
            <a:br>
              <a:rPr lang="ru-RU" b="1" dirty="0" smtClean="0">
                <a:solidFill>
                  <a:srgbClr val="003399"/>
                </a:solidFill>
              </a:rPr>
            </a:br>
            <a:r>
              <a:rPr lang="ru-RU" sz="4900" b="1" dirty="0" smtClean="0">
                <a:solidFill>
                  <a:srgbClr val="003399"/>
                </a:solidFill>
              </a:rPr>
              <a:t>« Икона – это живописное изображение Бога или святых, являющееся предметом почитания у христиан»</a:t>
            </a:r>
            <a:endParaRPr lang="ru-RU" sz="4900" b="1" dirty="0">
              <a:solidFill>
                <a:srgbClr val="003399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085184"/>
            <a:ext cx="5914414" cy="1239424"/>
          </a:xfrm>
        </p:spPr>
        <p:txBody>
          <a:bodyPr/>
          <a:lstStyle/>
          <a:p>
            <a:r>
              <a:rPr lang="ru-RU" b="1" dirty="0" smtClean="0">
                <a:solidFill>
                  <a:srgbClr val="003399"/>
                </a:solidFill>
                <a:latin typeface="Times New Roman" pitchFamily="18" charset="0"/>
                <a:cs typeface="Times New Roman" pitchFamily="18" charset="0"/>
              </a:rPr>
              <a:t>Д.Н. Ушаков </a:t>
            </a:r>
            <a:endParaRPr lang="ru-RU" b="1" dirty="0">
              <a:solidFill>
                <a:srgbClr val="0033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Bolyshoy-tolkovyy-slovary-russkogo-yazyka-Sovremennaya-redakciy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44824"/>
            <a:ext cx="2294600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99"/>
                </a:solidFill>
              </a:rPr>
              <a:t>Иконопись – отрасль религиозной живописи, писание икон.</a:t>
            </a:r>
            <a:endParaRPr lang="ru-RU" b="1" dirty="0">
              <a:solidFill>
                <a:srgbClr val="003399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628800"/>
            <a:ext cx="3402450" cy="5085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5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692696"/>
            <a:ext cx="4032448" cy="565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Рисунок 59"/>
          <p:cNvPicPr>
            <a:picLocks noChangeAspect="1" noChangeArrowheads="1"/>
          </p:cNvPicPr>
          <p:nvPr/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>
            <a:off x="4929190" y="692696"/>
            <a:ext cx="3786214" cy="56886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73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Феофан Грек. Апостолы Петр и Павел.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XIV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век.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5" descr="апостолы петр и па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5736" y="2051521"/>
            <a:ext cx="4227512" cy="40417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Андрей Рублев. «Архангел Михаил», «Спас в силах». </a:t>
            </a:r>
            <a:r>
              <a:rPr lang="en-US" sz="3600" b="1" dirty="0" smtClean="0">
                <a:solidFill>
                  <a:schemeClr val="accent1">
                    <a:lumMod val="50000"/>
                  </a:schemeClr>
                </a:solidFill>
              </a:rPr>
              <a:t>XV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</a:rPr>
              <a:t>век. Москва.</a:t>
            </a:r>
            <a:endParaRPr lang="ru-RU" sz="36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6" descr="рубле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640" y="1844824"/>
            <a:ext cx="282575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7" descr="рубле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352" y="1844824"/>
            <a:ext cx="2695575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3899355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88634" y="2500306"/>
            <a:ext cx="297881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Admin\Desktop\ОРКСЭ\Ап. Лука пишет образ Богоматери. Византийская икона 15 в.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12" y="0"/>
            <a:ext cx="2857488" cy="3954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257</Words>
  <Application>Microsoft Office PowerPoint</Application>
  <PresentationFormat>Экран (4:3)</PresentationFormat>
  <Paragraphs>62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кроссворд</vt:lpstr>
      <vt:lpstr>Икона         Портрет       Фотография</vt:lpstr>
      <vt:lpstr> « Икона – это живописное изображение Бога или святых, являющееся предметом почитания у христиан»</vt:lpstr>
      <vt:lpstr>Иконопись – отрасль религиозной живописи, писание икон.</vt:lpstr>
      <vt:lpstr>Презентация PowerPoint</vt:lpstr>
      <vt:lpstr>Феофан Грек. Апостолы Петр и Павел. XIV век.</vt:lpstr>
      <vt:lpstr>Андрей Рублев. «Архангел Михаил», «Спас в силах». XV век. Москва.</vt:lpstr>
      <vt:lpstr>Презентация PowerPoint</vt:lpstr>
      <vt:lpstr>Презентация PowerPoint</vt:lpstr>
      <vt:lpstr>Существует великое множество икон Пресвятой Богородицы. Иконография Богородицы включает в себя около семисот типов, которые можно разделить на пять групп.</vt:lpstr>
      <vt:lpstr>ОРАНТА</vt:lpstr>
      <vt:lpstr>Великая Панагия</vt:lpstr>
      <vt:lpstr>Панахранта – Всецарица </vt:lpstr>
      <vt:lpstr>Елеуса, по-русски Умиление</vt:lpstr>
      <vt:lpstr>   Одигитрия</vt:lpstr>
      <vt:lpstr>ЧУДОТВОРНЫЕ ИКОНЫ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56</cp:revision>
  <dcterms:created xsi:type="dcterms:W3CDTF">2012-06-12T21:30:04Z</dcterms:created>
  <dcterms:modified xsi:type="dcterms:W3CDTF">2022-04-18T05:10:43Z</dcterms:modified>
</cp:coreProperties>
</file>