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8" r:id="rId2"/>
    <p:sldId id="280" r:id="rId3"/>
    <p:sldId id="284" r:id="rId4"/>
    <p:sldId id="28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4590" autoAdjust="0"/>
  </p:normalViewPr>
  <p:slideViewPr>
    <p:cSldViewPr>
      <p:cViewPr>
        <p:scale>
          <a:sx n="78" d="100"/>
          <a:sy n="78" d="100"/>
        </p:scale>
        <p:origin x="-1110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55BFA-508C-48A5-BFC5-4A144BE948A1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3EBCD-5032-48D7-86F1-E27C8E6F65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14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3EBCD-5032-48D7-86F1-E27C8E6F655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983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4C693-2645-437A-9EAD-E501F6136E1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643446"/>
            <a:ext cx="6429388" cy="13407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1071546"/>
            <a:ext cx="7382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ГБОУ «Алексеевская общеобразовательная школа-интернат»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32" y="1857364"/>
            <a:ext cx="570502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чтения </a:t>
            </a:r>
          </a:p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4357694"/>
            <a:ext cx="4260814" cy="144655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Учитель:</a:t>
            </a:r>
          </a:p>
          <a:p>
            <a:pPr algn="ctr">
              <a:defRPr/>
            </a:pPr>
            <a:r>
              <a:rPr lang="ru-RU" sz="4400" b="1" dirty="0">
                <a:ln>
                  <a:prstDash val="solid"/>
                </a:ln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Фоменко С.А.</a:t>
            </a:r>
          </a:p>
        </p:txBody>
      </p:sp>
    </p:spTree>
    <p:extLst>
      <p:ext uri="{BB962C8B-B14F-4D97-AF65-F5344CB8AC3E}">
        <p14:creationId xmlns:p14="http://schemas.microsoft.com/office/powerpoint/2010/main" val="1016587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6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92696"/>
            <a:ext cx="4441126" cy="5543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6705702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92696"/>
            <a:ext cx="4802306" cy="57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6411246" cy="4597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17</Words>
  <Application>Microsoft Office PowerPoint</Application>
  <PresentationFormat>Экран (4:3)</PresentationFormat>
  <Paragraphs>8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</dc:title>
  <dc:creator>user</dc:creator>
  <cp:lastModifiedBy>Пользователь Windows</cp:lastModifiedBy>
  <cp:revision>79</cp:revision>
  <dcterms:created xsi:type="dcterms:W3CDTF">2012-04-30T16:23:40Z</dcterms:created>
  <dcterms:modified xsi:type="dcterms:W3CDTF">2022-04-18T10:42:57Z</dcterms:modified>
</cp:coreProperties>
</file>