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11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71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3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5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02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11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141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18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78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538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2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«Игровые упражнения развивающие мелкую моторику рук»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518457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04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Шнуровки;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Застегивание пуговиц;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Игры с прищепками; 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340768"/>
            <a:ext cx="172819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2449551" cy="18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222" y="4581128"/>
            <a:ext cx="2408090" cy="1900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420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Лепка;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Счетные палочки; 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Игры с бусами;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157" y="1472921"/>
            <a:ext cx="243227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60000">
            <a:off x="6261923" y="2495241"/>
            <a:ext cx="2215204" cy="195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100" y="4221088"/>
            <a:ext cx="238332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78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Упражнения с природным материалом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Золушка (перебор крупы, фасоли и т. д.) ;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Узоры из крупы (на тонкий слой пластилина выкладываем узор, вдавливая горох, гречу, фасоль) 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Рисунки крупой (рисуем на манке, грече, оставляя различные фигуры) 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4730" y="4941167"/>
            <a:ext cx="2363049" cy="154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132856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04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Игровые упражнения;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Массаж;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94834"/>
            <a:ext cx="3024336" cy="2139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840869"/>
            <a:ext cx="3300448" cy="2346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9302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9"/>
            <a:ext cx="8229600" cy="194421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088411"/>
            <a:ext cx="3240360" cy="329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2270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93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 «Игровые упражнения развивающие мелкую моторику рук»</vt:lpstr>
      <vt:lpstr>Развитие мелкой моторики</vt:lpstr>
      <vt:lpstr>Развитие мелкой моторики</vt:lpstr>
      <vt:lpstr>Упражнения с природным материалом</vt:lpstr>
      <vt:lpstr>Пальчиковая гимнастика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«Игровые упражнения развивающие мелкую моторику рук»</dc:title>
  <dc:creator>Администратор</dc:creator>
  <cp:lastModifiedBy>Татьяна</cp:lastModifiedBy>
  <cp:revision>8</cp:revision>
  <dcterms:created xsi:type="dcterms:W3CDTF">2014-04-07T07:41:28Z</dcterms:created>
  <dcterms:modified xsi:type="dcterms:W3CDTF">2022-02-14T12:28:44Z</dcterms:modified>
</cp:coreProperties>
</file>