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6571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0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303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239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99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6251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033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07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816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10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573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85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84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853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273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31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16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A5AA68C-414C-4E43-B87A-4DD077A4444E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A54BDA-5908-49AD-B1E8-B6FEBF9DEF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105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«Признаки весны»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</a:t>
            </a:r>
            <a:r>
              <a:rPr lang="ru-RU" dirty="0" err="1" smtClean="0"/>
              <a:t>Москальцова</a:t>
            </a:r>
            <a:r>
              <a:rPr lang="ru-RU" dirty="0" smtClean="0"/>
              <a:t> </a:t>
            </a:r>
            <a:r>
              <a:rPr lang="ru-RU" dirty="0" smtClean="0"/>
              <a:t>И.Н.</a:t>
            </a:r>
          </a:p>
          <a:p>
            <a:r>
              <a:rPr lang="ru-RU" dirty="0" smtClean="0"/>
              <a:t>2 младшая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719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21" y="0"/>
            <a:ext cx="12198016" cy="708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89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757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379" y="0"/>
            <a:ext cx="122361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43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28" y="0"/>
            <a:ext cx="117182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101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" y="-1"/>
            <a:ext cx="11971421" cy="695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788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" y="0"/>
            <a:ext cx="120075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2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315" y="0"/>
            <a:ext cx="121398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4185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</TotalTime>
  <Words>12</Words>
  <Application>Microsoft Office PowerPoint</Application>
  <PresentationFormat>Широкоэкранный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Century Gothic</vt:lpstr>
      <vt:lpstr>Wingdings 3</vt:lpstr>
      <vt:lpstr>Сектор</vt:lpstr>
      <vt:lpstr>Презентация «Признаки весны»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«Признаки весны»</dc:title>
  <dc:creator>User</dc:creator>
  <cp:lastModifiedBy>User</cp:lastModifiedBy>
  <cp:revision>3</cp:revision>
  <dcterms:created xsi:type="dcterms:W3CDTF">2022-04-13T10:53:06Z</dcterms:created>
  <dcterms:modified xsi:type="dcterms:W3CDTF">2022-04-13T11:57:20Z</dcterms:modified>
</cp:coreProperties>
</file>