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9"/>
  </p:notesMasterIdLst>
  <p:sldIdLst>
    <p:sldId id="295" r:id="rId2"/>
    <p:sldId id="290" r:id="rId3"/>
    <p:sldId id="271" r:id="rId4"/>
    <p:sldId id="272" r:id="rId5"/>
    <p:sldId id="280" r:id="rId6"/>
    <p:sldId id="278" r:id="rId7"/>
    <p:sldId id="279" r:id="rId8"/>
    <p:sldId id="273" r:id="rId9"/>
    <p:sldId id="281" r:id="rId10"/>
    <p:sldId id="282" r:id="rId11"/>
    <p:sldId id="283" r:id="rId12"/>
    <p:sldId id="286" r:id="rId13"/>
    <p:sldId id="284" r:id="rId14"/>
    <p:sldId id="294" r:id="rId15"/>
    <p:sldId id="296" r:id="rId16"/>
    <p:sldId id="297" r:id="rId17"/>
    <p:sldId id="29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96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2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470161-9113-45C6-A4DF-61D8B3F438E8}" type="datetimeFigureOut">
              <a:rPr lang="ru-RU"/>
              <a:pPr>
                <a:defRPr/>
              </a:pPr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38AED74-A9E9-4BAC-BAAC-3102E9033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9226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45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45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C269E56-4687-43EC-8F8F-93824AF54E16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45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147843-BB5C-4AD4-BCA2-F79333ED0F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7FDCE5-04E8-497A-AC52-D7D564B3C829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229EA-1731-47D9-A170-5BD27F3438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697FF-B607-4049-B7F6-395DD0E7E786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8562F-3916-4DF1-BBD5-22A28A7110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374881-2747-4A65-956F-C5F9029507BD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800CD-43D3-4239-88A4-E8C09D3961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D69701-7931-4442-B832-A922681C571A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D205B-D3E5-4829-A15B-E3DC2027DC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F3F53-D60A-4ED6-8613-B431F2F4681D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D900D-0BD0-4F87-B084-919A448594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595FE-1D87-4171-8B2F-5C2558BA7E17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11E2A-2708-4D0E-BF19-FFA6A6A6C7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CC1876-1CA0-4B06-A56C-9DA853F14E97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FE6A8-D516-488D-9E77-BAC1237BCC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C94331-5732-4431-9031-7964B7016BC3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3C003-110D-40AB-9BC6-88DF3436D7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4741E-A165-4506-8CF6-C9C2C0FE3F23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88D33-3D38-4F28-8CD6-AF0E9F8E23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8B755-3BFB-4B49-AB88-30C71A61551C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A9371-C104-4B4C-A3F0-0AF6F6FA88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34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3812C07-DDF2-4762-80BB-C05A023D7560}" type="datetimeFigureOut">
              <a:rPr lang="ru-RU"/>
              <a:pPr/>
              <a:t>18.04.2022</a:t>
            </a:fld>
            <a:endParaRPr lang="ru-RU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35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CADDB23-BAF1-43BB-B25C-4845E571165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5616" y="836712"/>
            <a:ext cx="6913563" cy="1276225"/>
          </a:xfrm>
        </p:spPr>
        <p:txBody>
          <a:bodyPr anchorCtr="0"/>
          <a:lstStyle/>
          <a:p>
            <a:endParaRPr lang="ru-RU" sz="6000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948578"/>
            <a:ext cx="3968750" cy="406213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>
              <a:effectLst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696"/>
            <a:ext cx="9144000" cy="530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43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211960" y="1052736"/>
            <a:ext cx="4932040" cy="792088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1400" dirty="0" smtClean="0"/>
              <a:t>Вот </a:t>
            </a:r>
            <a:r>
              <a:rPr lang="ru-RU" sz="1400" dirty="0"/>
              <a:t>так работают космонавты в открытом космосе (изучают планету, берут пробы грунта, пыли; фотографируют, т.д.).</a:t>
            </a:r>
          </a:p>
        </p:txBody>
      </p:sp>
      <p:pic>
        <p:nvPicPr>
          <p:cNvPr id="43012" name="Picture 2" descr="C:\Users\Инна\Pictures\Новая папка\Рисунок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08920"/>
            <a:ext cx="5004048" cy="378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Инна\Pictures\работ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51039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512" y="6021288"/>
            <a:ext cx="8964488" cy="83671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Космонавты должны уметь работать на специальных установках. Работа космонавтов трудная, ответственная и опасная. В космосе космонавты  проводят эксперименты: выращивают грибы, пшеницу; Ими  был приобретен опыт по выращиванию цыплят в инкубаторе.  </a:t>
            </a:r>
          </a:p>
        </p:txBody>
      </p:sp>
      <p:pic>
        <p:nvPicPr>
          <p:cNvPr id="44036" name="Picture 2" descr="C:\Users\Инна\Pictures\Новая папка\Рисунок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60648"/>
            <a:ext cx="4248472" cy="557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16016" y="188641"/>
            <a:ext cx="4427984" cy="1368151"/>
          </a:xfrm>
        </p:spPr>
        <p:txBody>
          <a:bodyPr anchor="b" anchorCtr="0">
            <a:normAutofit/>
          </a:bodyPr>
          <a:lstStyle/>
          <a:p>
            <a:pPr algn="l"/>
            <a:r>
              <a:rPr lang="ru-RU" sz="1400" b="1" dirty="0" smtClean="0">
                <a:effectLst/>
              </a:rPr>
              <a:t> </a:t>
            </a:r>
            <a:r>
              <a:rPr lang="ru-RU" sz="1400" b="1" dirty="0">
                <a:effectLst/>
              </a:rPr>
              <a:t>Еда космонавтов находится в тюбиках и вакуумных упаковках - в жидком состоянии..</a:t>
            </a:r>
          </a:p>
        </p:txBody>
      </p:sp>
      <p:pic>
        <p:nvPicPr>
          <p:cNvPr id="1026" name="Picture 2" descr="C:\Users\Инна\Pictures\еда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402460" cy="3301845"/>
          </a:xfrm>
          <a:prstGeom prst="rect">
            <a:avLst/>
          </a:prstGeom>
          <a:noFill/>
        </p:spPr>
      </p:pic>
      <p:pic>
        <p:nvPicPr>
          <p:cNvPr id="1027" name="Picture 3" descr="C:\Users\Инна\Pictures\ед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140968"/>
            <a:ext cx="4644008" cy="34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83568" y="6237312"/>
            <a:ext cx="7920880" cy="62068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Так </a:t>
            </a:r>
            <a:r>
              <a:rPr lang="ru-RU" sz="1400" dirty="0"/>
              <a:t>космонавты отдыхают и радуются тому, что их полет прошел успешно. Что они вернулись на землю  здоровыми и невредимыми.</a:t>
            </a:r>
          </a:p>
        </p:txBody>
      </p:sp>
      <p:pic>
        <p:nvPicPr>
          <p:cNvPr id="46084" name="Picture 2" descr="C:\Users\Инна\Pictures\Новая папка\Рисунок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763122" cy="527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692696"/>
            <a:ext cx="4176464" cy="1656184"/>
          </a:xfrm>
        </p:spPr>
        <p:txBody>
          <a:bodyPr/>
          <a:lstStyle/>
          <a:p>
            <a:r>
              <a:rPr lang="ru-RU" sz="2800" dirty="0"/>
              <a:t>Освоение      космоса космонавтами - дает возможность людям на Земле: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260648"/>
            <a:ext cx="5616624" cy="2033277"/>
          </a:xfrm>
        </p:spPr>
        <p:txBody>
          <a:bodyPr/>
          <a:lstStyle/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None/>
            </a:pPr>
            <a:r>
              <a:rPr lang="ru-RU" sz="1400" dirty="0"/>
              <a:t>                                                                                                          </a:t>
            </a:r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r>
              <a:rPr lang="ru-RU" sz="1400" dirty="0"/>
              <a:t>3. Использовать навигаторы,  для того, чтобы  можно легко ориентироваться на дорогах, т.д.</a:t>
            </a:r>
          </a:p>
          <a:p>
            <a:pPr>
              <a:buNone/>
            </a:pPr>
            <a:endParaRPr lang="ru-RU" sz="1400" dirty="0"/>
          </a:p>
          <a:p>
            <a:pPr>
              <a:buNone/>
            </a:pPr>
            <a:r>
              <a:rPr lang="ru-RU" sz="1400" dirty="0"/>
              <a:t>                       </a:t>
            </a:r>
          </a:p>
          <a:p>
            <a:pPr>
              <a:buNone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None/>
            </a:pPr>
            <a:r>
              <a:rPr lang="ru-RU" sz="1400" dirty="0"/>
              <a:t> </a:t>
            </a:r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r>
              <a:rPr lang="ru-RU" sz="1400" dirty="0"/>
              <a:t>              </a:t>
            </a:r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FontTx/>
              <a:buChar char="-"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60648"/>
            <a:ext cx="3168352" cy="1068363"/>
          </a:xfrm>
        </p:spPr>
        <p:txBody>
          <a:bodyPr/>
          <a:lstStyle/>
          <a:p>
            <a:pPr marL="342900" indent="-342900"/>
            <a:r>
              <a:rPr lang="ru-RU" dirty="0"/>
              <a:t>1. Знать о состоянии погоды </a:t>
            </a:r>
          </a:p>
          <a:p>
            <a:pPr marL="342900" indent="-342900"/>
            <a:r>
              <a:rPr lang="ru-RU" dirty="0"/>
              <a:t>( на длительный период времени).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453337"/>
            <a:ext cx="3240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/>
              <a:t>2. Пользоваться сотовой связью.</a:t>
            </a:r>
          </a:p>
        </p:txBody>
      </p:sp>
      <p:pic>
        <p:nvPicPr>
          <p:cNvPr id="1026" name="Picture 2" descr="C:\Users\Инна\Pictures\4bdec23121030b05bb8ba62e564dc6f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2765153" cy="2443075"/>
          </a:xfrm>
          <a:prstGeom prst="rect">
            <a:avLst/>
          </a:prstGeom>
          <a:noFill/>
        </p:spPr>
      </p:pic>
      <p:pic>
        <p:nvPicPr>
          <p:cNvPr id="1027" name="Picture 3" descr="C:\Users\Инна\Pictures\Garmin_Dakota_20_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564904"/>
            <a:ext cx="1687266" cy="2682752"/>
          </a:xfrm>
          <a:prstGeom prst="rect">
            <a:avLst/>
          </a:prstGeom>
          <a:noFill/>
        </p:spPr>
      </p:pic>
      <p:pic>
        <p:nvPicPr>
          <p:cNvPr id="1028" name="Picture 4" descr="C:\Users\Инна\Pictures\pc_capture20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2185820" cy="2914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16632"/>
            <a:ext cx="4461893" cy="6583434"/>
          </a:xfrm>
        </p:spPr>
      </p:pic>
    </p:spTree>
    <p:extLst>
      <p:ext uri="{BB962C8B-B14F-4D97-AF65-F5344CB8AC3E}">
        <p14:creationId xmlns:p14="http://schemas.microsoft.com/office/powerpoint/2010/main" val="319825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60648"/>
            <a:ext cx="8928992" cy="6336704"/>
          </a:xfrm>
        </p:spPr>
      </p:pic>
    </p:spTree>
    <p:extLst>
      <p:ext uri="{BB962C8B-B14F-4D97-AF65-F5344CB8AC3E}">
        <p14:creationId xmlns:p14="http://schemas.microsoft.com/office/powerpoint/2010/main" val="193940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824" y="260648"/>
            <a:ext cx="8685656" cy="629710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76672"/>
            <a:ext cx="4028233" cy="5943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72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нна\Pictures\космонавт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0"/>
            <a:ext cx="6924201" cy="60932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021288"/>
            <a:ext cx="8208912" cy="836712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Для </a:t>
            </a:r>
            <a:r>
              <a:rPr lang="ru-RU" sz="1400" dirty="0">
                <a:effectLst/>
              </a:rPr>
              <a:t>того чтобы исследовать космос - первыми отправили в полет собак: Белку и Стрелку. После полета они благополучно  вернулись на Землю.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2288" y="5367338"/>
            <a:ext cx="6667500" cy="804862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Юрий </a:t>
            </a:r>
            <a:r>
              <a:rPr lang="ru-RU" sz="1400" dirty="0"/>
              <a:t>Алексеевич Гагарин.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/>
              <a:t>Он был  первым космонавтом, который   совершил полет вокруг Земли на  космическом корабле (ракете ).</a:t>
            </a:r>
          </a:p>
        </p:txBody>
      </p:sp>
      <p:pic>
        <p:nvPicPr>
          <p:cNvPr id="35844" name="Picture 2" descr="C:\Users\Инна\Pictures\Новая папка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18335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4" descr="C:\Users\Инна\Pictures\Новая папка\Рисунок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1556792"/>
            <a:ext cx="17605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Инна\Pictures\гагар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88640"/>
            <a:ext cx="3744416" cy="5109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dirty="0"/>
              <a:t>Главный конструктор </a:t>
            </a:r>
            <a:r>
              <a:rPr lang="ru-RU" sz="1400" dirty="0"/>
              <a:t> космического корабля (ракеты)  Сергей Павлович Королев. </a:t>
            </a:r>
          </a:p>
        </p:txBody>
      </p:sp>
      <p:pic>
        <p:nvPicPr>
          <p:cNvPr id="36868" name="Picture 2" descr="C:\Users\Инна\Pictures\Новая папка\Рисунок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4644008" cy="343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Инна\Pictures\сп королев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46487"/>
            <a:ext cx="5900996" cy="341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71600" y="5301208"/>
            <a:ext cx="3168352" cy="824954"/>
          </a:xfrm>
        </p:spPr>
        <p:txBody>
          <a:bodyPr/>
          <a:lstStyle/>
          <a:p>
            <a:pPr>
              <a:buNone/>
            </a:pPr>
            <a:r>
              <a:rPr lang="ru-RU" sz="1400" dirty="0"/>
              <a:t>Первая женщина – космонавт </a:t>
            </a:r>
          </a:p>
          <a:p>
            <a:pPr>
              <a:buNone/>
            </a:pPr>
            <a:r>
              <a:rPr lang="ru-RU" sz="1400" dirty="0"/>
              <a:t>Валентина Терешкова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60032" y="5301208"/>
            <a:ext cx="4283968" cy="1556791"/>
          </a:xfrm>
        </p:spPr>
        <p:txBody>
          <a:bodyPr/>
          <a:lstStyle/>
          <a:p>
            <a:pPr>
              <a:buNone/>
            </a:pPr>
            <a:r>
              <a:rPr lang="ru-RU" sz="1400" dirty="0"/>
              <a:t>Валентина Терешкова тренируется, готовится к полету.</a:t>
            </a:r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r>
              <a:rPr lang="ru-RU" sz="1400" dirty="0"/>
              <a:t>-22-</a:t>
            </a:r>
          </a:p>
        </p:txBody>
      </p:sp>
      <p:pic>
        <p:nvPicPr>
          <p:cNvPr id="1026" name="Picture 2" descr="C:\Users\Инна\Pictures\космонав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744416" cy="4813874"/>
          </a:xfrm>
          <a:prstGeom prst="rect">
            <a:avLst/>
          </a:prstGeom>
          <a:noFill/>
        </p:spPr>
      </p:pic>
      <p:pic>
        <p:nvPicPr>
          <p:cNvPr id="1027" name="Picture 3" descr="C:\Users\Инна\Pictures\Новая папка\Рисунок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4032448" cy="4671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512" y="188640"/>
            <a:ext cx="3744416" cy="18002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Чтобы </a:t>
            </a:r>
            <a:r>
              <a:rPr lang="ru-RU" sz="1400" dirty="0"/>
              <a:t>стать космонавтом  необходимо хорошо учиться, быть грамотным, заниматься спортом и иметь хорошее здоровье. </a:t>
            </a:r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endParaRPr lang="ru-RU" sz="1400" dirty="0"/>
          </a:p>
          <a:p>
            <a:pPr marL="0" indent="0" algn="ctr">
              <a:buFont typeface="Wingdings" pitchFamily="2" charset="2"/>
              <a:buNone/>
            </a:pPr>
            <a:r>
              <a:rPr lang="ru-RU" sz="1400" dirty="0"/>
              <a:t>Так проходит медицинское обследование перед полетом в космос.</a:t>
            </a:r>
          </a:p>
        </p:txBody>
      </p:sp>
      <p:pic>
        <p:nvPicPr>
          <p:cNvPr id="37892" name="Picture 2" descr="C:\Users\Инна\Pictures\Новая папка\Рисунок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04664"/>
            <a:ext cx="4717032" cy="378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Инна\Pictures\осмотр врач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3810001" cy="3781426"/>
          </a:xfrm>
          <a:prstGeom prst="rect">
            <a:avLst/>
          </a:prstGeom>
          <a:noFill/>
        </p:spPr>
      </p:pic>
      <p:pic>
        <p:nvPicPr>
          <p:cNvPr id="6147" name="Picture 3" descr="C:\Users\Инна\Pictures\работ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365104"/>
            <a:ext cx="4296077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2" descr="C:\Users\Инна\Pictures\Новая папка\Рисунок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8640"/>
            <a:ext cx="3528392" cy="548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Инна\Pictures\12983684596412trenirovkakosmonavtov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3816911" cy="54006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718175"/>
            <a:ext cx="8229600" cy="1139825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Так </a:t>
            </a:r>
            <a:r>
              <a:rPr lang="ru-RU" sz="1400" dirty="0">
                <a:effectLst/>
              </a:rPr>
              <a:t>проходят тренировки космонавтов и идет отбор тех, кто полетит в космос ( умный,  сильный, физически выносливый, волевой, трудолюбивый,  находчивый).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8024" y="5589240"/>
            <a:ext cx="3600400" cy="792088"/>
          </a:xfrm>
        </p:spPr>
        <p:txBody>
          <a:bodyPr/>
          <a:lstStyle/>
          <a:p>
            <a:r>
              <a:rPr lang="ru-RU" dirty="0">
                <a:effectLst/>
              </a:rPr>
              <a:t>Космонавт на Луне</a:t>
            </a:r>
            <a:r>
              <a:rPr lang="ru-RU" dirty="0" smtClean="0">
                <a:effectLst/>
              </a:rPr>
              <a:t>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Луноход.</a:t>
            </a:r>
            <a:endParaRPr lang="ru-RU" dirty="0"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9"/>
            <a:ext cx="3008313" cy="187220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Для </a:t>
            </a:r>
            <a:r>
              <a:rPr lang="ru-RU" sz="1400" dirty="0"/>
              <a:t>работы в космосе необходимо иметь специальный костюм (скафандр, комбинезон, обувь, т.д.) Одежда должна быть удобной и практичной, со специальным оборудованием (рацией, с системой  жизнеобеспечения, т.д.)</a:t>
            </a:r>
          </a:p>
        </p:txBody>
      </p:sp>
      <p:pic>
        <p:nvPicPr>
          <p:cNvPr id="40964" name="Picture 2" descr="C:\Users\Инна\Pictures\Новая папка\Рисунок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4329744" cy="49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36" y="2276872"/>
            <a:ext cx="4266109" cy="428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95536" y="6165304"/>
            <a:ext cx="8388423" cy="692695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В </a:t>
            </a:r>
            <a:r>
              <a:rPr lang="ru-RU" sz="1400" dirty="0"/>
              <a:t>космосе космонавт должен быть готов к невесомости.</a:t>
            </a:r>
          </a:p>
        </p:txBody>
      </p:sp>
      <p:pic>
        <p:nvPicPr>
          <p:cNvPr id="41988" name="Picture 2" descr="C:\Users\Инна\Pictures\Новая папка\Рисунок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226029" cy="5201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1249</TotalTime>
  <Words>318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Орбита</vt:lpstr>
      <vt:lpstr>Презентация PowerPoint</vt:lpstr>
      <vt:lpstr>Для того чтобы исследовать космос - первыми отправили в полет собак: Белку и Стрелку. После полета они благополучно  вернулись на Землю.</vt:lpstr>
      <vt:lpstr>Презентация PowerPoint</vt:lpstr>
      <vt:lpstr>Презентация PowerPoint</vt:lpstr>
      <vt:lpstr>Презентация PowerPoint</vt:lpstr>
      <vt:lpstr>Презентация PowerPoint</vt:lpstr>
      <vt:lpstr>Так проходят тренировки космонавтов и идет отбор тех, кто полетит в космос ( умный,  сильный, физически выносливый, волевой, трудолюбивый,  находчивый). </vt:lpstr>
      <vt:lpstr>Космонавт на Луне. Луноход.</vt:lpstr>
      <vt:lpstr>Презентация PowerPoint</vt:lpstr>
      <vt:lpstr>Презентация PowerPoint</vt:lpstr>
      <vt:lpstr>Презентация PowerPoint</vt:lpstr>
      <vt:lpstr> Еда космонавтов находится в тюбиках и вакуумных упаковках - в жидком состоянии..</vt:lpstr>
      <vt:lpstr>Презентация PowerPoint</vt:lpstr>
      <vt:lpstr>Освоение      космоса космонавтами - дает возможность людям на Земле: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дошкольников «Космос»</dc:title>
  <dc:creator>Olga Krylova</dc:creator>
  <cp:lastModifiedBy>Olga Krylova</cp:lastModifiedBy>
  <cp:revision>131</cp:revision>
  <dcterms:created xsi:type="dcterms:W3CDTF">2012-04-11T10:58:39Z</dcterms:created>
  <dcterms:modified xsi:type="dcterms:W3CDTF">2022-04-18T07:30:11Z</dcterms:modified>
</cp:coreProperties>
</file>