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0" r:id="rId5"/>
    <p:sldId id="261" r:id="rId6"/>
    <p:sldId id="263" r:id="rId7"/>
    <p:sldId id="264" r:id="rId8"/>
    <p:sldId id="265" r:id="rId9"/>
    <p:sldId id="266" r:id="rId10"/>
    <p:sldId id="267" r:id="rId11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860" y="-7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Скоши 5 ивида\Downloads\Peach and Blue Illustration English Class Education Presentation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8588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1" name="Picture 3" descr="C:\Users\Скоши 5 ивида\Downloads\Peach and Blue Illustration English Class Education Presentation (2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14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коши 5 ивида\Downloads\Peach and Blue Illustration English Class Education Presentation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" y="0"/>
            <a:ext cx="914399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Скоши 5 ивида\Desktop\ДЛЯ ОБМЕНА\эмблема школы на оба баннер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156156"/>
            <a:ext cx="1440160" cy="1025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0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Скоши 5 ивида\Downloads\Peach and Blue Illustration English Class Education Presentation (8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01" y="0"/>
            <a:ext cx="9455019" cy="5318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0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6" name="Picture 6" descr="C:\Users\Скоши 5 ивида\Downloads\Peach and Blue Illustration English Class Education Presentation (1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26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Скоши 5 ивида\Downloads\Peach and Blue Illustration English Class Education Presentation (9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423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Скоши 5 ивида\Downloads\Peach and Blue Illustration English Class Education Presentation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0651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Скоши 5 ивида\Downloads\Peach and Blue Illustration English Class Education Presentation (1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1" y="0"/>
            <a:ext cx="9291509" cy="522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59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Скоши 5 ивида\Downloads\Peach and Blue Illustration English Class Education Presentation (14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68"/>
            <a:ext cx="9151409" cy="5147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546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7" name="Picture 3" descr="C:\Users\Скоши 5 ивида\Downloads\Peach and Blue Illustration English Class Education Presentation (1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207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0</Words>
  <Application>Microsoft Office PowerPoint</Application>
  <PresentationFormat>Экран (16:9)</PresentationFormat>
  <Paragraphs>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Скоши 5 ивида</dc:creator>
  <cp:lastModifiedBy>Скоши 5 ивида</cp:lastModifiedBy>
  <cp:revision>11</cp:revision>
  <dcterms:created xsi:type="dcterms:W3CDTF">2021-12-02T03:22:08Z</dcterms:created>
  <dcterms:modified xsi:type="dcterms:W3CDTF">2021-12-02T07:36:25Z</dcterms:modified>
</cp:coreProperties>
</file>