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72" r:id="rId14"/>
    <p:sldId id="268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1A7EF-8C64-471B-A30B-220CF36CF5A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31B53F-A221-4206-8B6A-DF51043A55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2714620"/>
            <a:ext cx="7610500" cy="1557334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sz="3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в младшей - средней группе 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№5 «Малышок»</a:t>
            </a:r>
            <a:b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«Здоровый ребёнок»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071934" y="4357694"/>
            <a:ext cx="4643470" cy="135732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dirty="0"/>
              <a:t>  </a:t>
            </a:r>
          </a:p>
          <a:p>
            <a:endParaRPr lang="ru-RU" sz="5600" dirty="0"/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Подготовили: воспитатели 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Бондарчук О.В.</a:t>
            </a:r>
          </a:p>
          <a:p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7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Кудренко</a:t>
            </a:r>
            <a:r>
              <a:rPr lang="ru-RU" sz="7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И.Ю.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57166"/>
            <a:ext cx="609284" cy="71438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14744" y="592933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1357298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образованию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администрации Ханты-Мансийского района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Ханты-Мансийского района «Детский сад «Сказка»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п. Горноправдинск»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758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5458" y="1390129"/>
            <a:ext cx="35719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 улучшают физическое развитие детей, благотворно воздействуют на нервную систему и укрепляют здоровье.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9708" y="620688"/>
            <a:ext cx="52646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 </a:t>
            </a:r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Подвижные</a:t>
            </a:r>
            <a:r>
              <a:rPr lang="ru-RU" sz="4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r>
              <a:rPr lang="ru-RU" sz="4000" b="1" dirty="0">
                <a:solidFill>
                  <a:schemeClr val="accent1"/>
                </a:solidFill>
              </a:rPr>
              <a:t>ы</a:t>
            </a:r>
          </a:p>
        </p:txBody>
      </p:sp>
      <p:pic>
        <p:nvPicPr>
          <p:cNvPr id="9" name="Рисунок 8" descr="20181119_1606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86320" y="1988840"/>
            <a:ext cx="5052275" cy="3721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Рисунок 26" descr="20181119_160819(0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1462" y="3645024"/>
            <a:ext cx="3635896" cy="27077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857232"/>
            <a:ext cx="6185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Сюжетно - ролевые игры </a:t>
            </a:r>
          </a:p>
        </p:txBody>
      </p:sp>
      <p:pic>
        <p:nvPicPr>
          <p:cNvPr id="5" name="Рисунок 4" descr="20181022_1608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792" y="2924943"/>
            <a:ext cx="4148615" cy="3528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0181019_09362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6831"/>
            <a:ext cx="4286248" cy="3481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5661" y="258196"/>
            <a:ext cx="62252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свежем</a:t>
            </a:r>
            <a:r>
              <a:rPr lang="ru-RU" sz="4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воздухе</a:t>
            </a:r>
          </a:p>
        </p:txBody>
      </p:sp>
      <p:pic>
        <p:nvPicPr>
          <p:cNvPr id="3" name="Рисунок 2" descr="20181025_10244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3174" y="1142984"/>
            <a:ext cx="3622374" cy="2629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20181004_110730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920475"/>
            <a:ext cx="3779668" cy="2639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F:\Крис и дет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902325"/>
            <a:ext cx="4692211" cy="27140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1607" y="692696"/>
            <a:ext cx="47280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6" y="1556792"/>
            <a:ext cx="39604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игры – дарят детям здоровье, так как при этом происходит воздействие на кожные покровы кистей рук, где находятся множество точек, связанных с теми или иными органами.</a:t>
            </a:r>
            <a:endParaRPr lang="ru-RU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81119_1611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095147" y="1916832"/>
            <a:ext cx="4836609" cy="3404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20181119_1610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97770" y="3619082"/>
            <a:ext cx="3779912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8783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241" y="764704"/>
            <a:ext cx="7746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79" y="4216797"/>
            <a:ext cx="3995840" cy="2365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80" y="1435124"/>
            <a:ext cx="3995840" cy="2509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20181119_100744_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43270" y="4191099"/>
            <a:ext cx="3867254" cy="24782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20181116_14050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43269" y="1385594"/>
            <a:ext cx="3867253" cy="2558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928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Зарядка и физкультура</a:t>
            </a:r>
            <a:endParaRPr lang="ru-RU" sz="4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365"/>
            <a:ext cx="4284476" cy="2351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39" y="1715847"/>
            <a:ext cx="4063239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27" y="3984099"/>
            <a:ext cx="4445163" cy="2669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503" y="1340768"/>
            <a:ext cx="8856985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 – это красота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 – это то, что нужно беречь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 – это сила и ум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 – это долгая счастливая жизнь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 – это самое большое богатство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Здоровье нужно всем – и детям, и взрослым, и даже животным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 – это когда ты весел и у тебя все получается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2571744"/>
            <a:ext cx="63863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Будьте 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949570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305800" cy="1512168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459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857256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«Чтобы сделать ребенка</a:t>
            </a:r>
          </a:p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умным и рассудительным,</a:t>
            </a:r>
          </a:p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делайте его крепким и здоровым. »</a:t>
            </a:r>
          </a:p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Ж.- Ж. Русс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о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32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6" y="2967335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14620"/>
            <a:ext cx="84969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36339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928670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 «Здоровый ребенок»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785926"/>
            <a:ext cx="4265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5001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785926"/>
            <a:ext cx="80010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Тип проекта</a:t>
            </a:r>
            <a:r>
              <a:rPr lang="ru-RU" sz="2800" dirty="0">
                <a:solidFill>
                  <a:srgbClr val="002060"/>
                </a:solidFill>
              </a:rPr>
              <a:t>: практико-ориентированный.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Вид проекта:</a:t>
            </a:r>
            <a:r>
              <a:rPr lang="ru-RU" sz="2800" dirty="0">
                <a:solidFill>
                  <a:srgbClr val="002060"/>
                </a:solidFill>
              </a:rPr>
              <a:t> информационно-игровой.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Срок проекта</a:t>
            </a:r>
            <a:r>
              <a:rPr lang="ru-RU" sz="2800" dirty="0">
                <a:solidFill>
                  <a:srgbClr val="002060"/>
                </a:solidFill>
              </a:rPr>
              <a:t>: краткосрочный.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Участники проекта</a:t>
            </a:r>
            <a:r>
              <a:rPr lang="ru-RU" sz="2800" dirty="0">
                <a:solidFill>
                  <a:srgbClr val="002060"/>
                </a:solidFill>
              </a:rPr>
              <a:t>: воспитатели,  воспитанники II младшей – средней группы, их родители.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Цель проекта</a:t>
            </a:r>
            <a:r>
              <a:rPr lang="ru-RU" sz="2800" dirty="0">
                <a:solidFill>
                  <a:srgbClr val="002060"/>
                </a:solidFill>
              </a:rPr>
              <a:t>: формирование культуры здоровья у детей 3-5 лет;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</a:rPr>
              <a:t>сохранение и укрепление здоровья детей; приобщение детей и их родителей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val="161350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9459" y="1115596"/>
            <a:ext cx="82868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rgbClr val="002060"/>
              </a:solidFill>
            </a:endParaRP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	Здоровый ребёнок характеризуется гармоничным, соответствующим возрасту физическим, интеллектуальным, эмоционально-волевым, нравственным и социальным развитием. Дошкольный возраст является решающим в формировании фундамента физического  и психического здоровья.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	Именно в этот период идёт интенсивное развитие органов и  к сожалению,  здоровый образ жизни не занимает пока первое место в шкале потребностей и ценностей человека. Но если мы научим детей с самого раннего возраста ценить, беречь и укреплять своё здоровье, если мы станем личным примером демонстрировать здоровый образ жизни, только в этом случае можно будет надеяться, что будущие поколения будут более здоровыми и развитыми не только интеллектуально, духовно, но и физически.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	Таким образом, проблема формирования у дошкольников культуры здоровья очень важна. От её решения зависит будущее нации и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500042"/>
            <a:ext cx="46487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68760"/>
            <a:ext cx="83582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	</a:t>
            </a:r>
            <a:r>
              <a:rPr lang="ru-RU" sz="2800" b="1" dirty="0">
                <a:solidFill>
                  <a:srgbClr val="002060"/>
                </a:solidFill>
              </a:rPr>
              <a:t>Недостаточно сформированы знания о витаминах и здоровой пище, о здоровом образе жизни, родители недостаточно уделяют времени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для бесед с детьми и занятиями спортом в семье, и развития гигиенических навыков.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	Дети не знакомы с понятием «здоровый образ жизни», они не осознают значимость здоровья и как его сохранить и укрепить.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</a:rPr>
              <a:t>	На вопрос воспитателя: - Что нужно делать, чтобы не болеть?   Дети отвечают:   - Надо пить лекарства или таблетки.</a:t>
            </a:r>
          </a:p>
        </p:txBody>
      </p:sp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5838" y="928670"/>
            <a:ext cx="57967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>
                <a:solidFill>
                  <a:srgbClr val="002060"/>
                </a:solidFill>
              </a:rPr>
              <a:t>Воспитанники: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приобретение детьми знаний и умений.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умение следить за своим внешним видом: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 пользоваться мылом, аккуратно мыть руки и лицо, насухо вытираться после умывания, вешать полотенце на место, пользоваться расческой и носовым платком, хорошо вести себя за столом, правильно пользоваться столовыми приборами, салфеткой, не крошить хлеб, пережёвывать пищу с закрытым ртом, не разговаривать во время еды;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приобретают знания о полезной пище, фруктах, овощах, витаминах.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rgbClr val="002060"/>
                </a:solidFill>
              </a:rPr>
              <a:t>знакомство со здоровым образом жизни.</a:t>
            </a:r>
          </a:p>
        </p:txBody>
      </p:sp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2919"/>
            <a:ext cx="49292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Педагоги:</a:t>
            </a:r>
            <a:b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14488"/>
            <a:ext cx="8143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2060"/>
                </a:solidFill>
              </a:rPr>
              <a:t>осуществляют инновационную деятельность;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2060"/>
                </a:solidFill>
              </a:rPr>
              <a:t> реализация основной цели проекта, ее полное отражение в проекте;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2060"/>
                </a:solidFill>
              </a:rPr>
              <a:t>систематизация знаний детей о здоровом образе жизни, свойствах, росте и использовании овощей и фруктов для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Основной этап работы </a:t>
            </a:r>
          </a:p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над проектом</a:t>
            </a:r>
            <a:b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ежедневная работа с детьми:</a:t>
            </a:r>
          </a:p>
        </p:txBody>
      </p:sp>
      <p:pic>
        <p:nvPicPr>
          <p:cNvPr id="5" name="Рисунок 4" descr="20181023_14584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331988"/>
            <a:ext cx="4071966" cy="26914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357430"/>
            <a:ext cx="4137581" cy="2625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80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Закаливающие процедуры.</a:t>
            </a:r>
            <a:b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Воспитание культурно-гигиенических навыков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16832"/>
            <a:ext cx="2590157" cy="4342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8926" y="3000372"/>
            <a:ext cx="2782111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002" y="1917288"/>
            <a:ext cx="2991277" cy="4342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7710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637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Constantia</vt:lpstr>
      <vt:lpstr>Times New Roman</vt:lpstr>
      <vt:lpstr>Wingdings</vt:lpstr>
      <vt:lpstr>Wingdings 2</vt:lpstr>
      <vt:lpstr>Поток</vt:lpstr>
      <vt:lpstr> Проект в младшей - средней группе  №5 «Малышок» «Здоровый ребёнок»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Заведующая</dc:creator>
  <cp:lastModifiedBy>Елена Храмова</cp:lastModifiedBy>
  <cp:revision>52</cp:revision>
  <dcterms:created xsi:type="dcterms:W3CDTF">2018-11-09T09:42:52Z</dcterms:created>
  <dcterms:modified xsi:type="dcterms:W3CDTF">2022-04-18T00:50:10Z</dcterms:modified>
</cp:coreProperties>
</file>