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13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5DF91-0FA7-4A13-BB3F-C3BF176868E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F97AF-3483-4135-B5C8-DAD7E0B5C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79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F97AF-3483-4135-B5C8-DAD7E0B5CF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340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352928" cy="186308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Работа с детьми второй младшей группы по духовно-нравственному воспитанию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4797152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Комарова Е.А.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воспитатель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4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0648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условий для приобщения детей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духовно-нравственным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ценностям, а также воспитание готовности следовать им.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любовь к родному городу, детскому саду, семье, родным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людям; знакомить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с родным поселком, народными традициями и обычаями. 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детей проявление сострадания, заботливости, внимательности к родным и близким, друзьям и сверстникам, к тем, кто о них заботится. 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бережное отношение к природе и всему живому.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уважение к труду. 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на патриотическое воспитание детей.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81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2" b="7597"/>
          <a:stretch/>
        </p:blipFill>
        <p:spPr>
          <a:xfrm>
            <a:off x="636479" y="836712"/>
            <a:ext cx="2929254" cy="249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0" b="17809"/>
          <a:stretch/>
        </p:blipFill>
        <p:spPr>
          <a:xfrm>
            <a:off x="5796136" y="836712"/>
            <a:ext cx="2929254" cy="249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1" t="24941" r="5992" b="9393"/>
          <a:stretch/>
        </p:blipFill>
        <p:spPr>
          <a:xfrm>
            <a:off x="2555774" y="3429000"/>
            <a:ext cx="4357991" cy="2553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051720" y="134656"/>
            <a:ext cx="459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Вместе весело живём!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7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17"/>
          <a:stretch/>
        </p:blipFill>
        <p:spPr>
          <a:xfrm>
            <a:off x="5796136" y="1196752"/>
            <a:ext cx="259228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84"/>
          <a:stretch/>
        </p:blipFill>
        <p:spPr>
          <a:xfrm>
            <a:off x="2695563" y="4066162"/>
            <a:ext cx="3557063" cy="20306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t="10498" r="1200" b="20056"/>
          <a:stretch/>
        </p:blipFill>
        <p:spPr>
          <a:xfrm>
            <a:off x="949546" y="1196752"/>
            <a:ext cx="269812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11560" y="18864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Готовимся поздравлять самых близких и родных.</a:t>
            </a:r>
          </a:p>
        </p:txBody>
      </p:sp>
    </p:spTree>
    <p:extLst>
      <p:ext uri="{BB962C8B-B14F-4D97-AF65-F5344CB8AC3E}">
        <p14:creationId xmlns:p14="http://schemas.microsoft.com/office/powerpoint/2010/main" val="7864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81" y="983644"/>
            <a:ext cx="2706771" cy="2030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816" y="983644"/>
            <a:ext cx="1960031" cy="2613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839" y="3820294"/>
            <a:ext cx="2986008" cy="2239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49943"/>
            <a:ext cx="2090404" cy="2787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771800" y="18864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Празднуем вместе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1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5" t="10385" r="10881" b="7471"/>
          <a:stretch/>
        </p:blipFill>
        <p:spPr>
          <a:xfrm>
            <a:off x="5652120" y="1156426"/>
            <a:ext cx="2193708" cy="2247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04"/>
          <a:stretch/>
        </p:blipFill>
        <p:spPr>
          <a:xfrm>
            <a:off x="5652120" y="3524978"/>
            <a:ext cx="2193708" cy="2336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1" r="9238" b="26467"/>
          <a:stretch/>
        </p:blipFill>
        <p:spPr>
          <a:xfrm>
            <a:off x="1691680" y="3650390"/>
            <a:ext cx="2592288" cy="2211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32"/>
          <a:stretch/>
        </p:blipFill>
        <p:spPr>
          <a:xfrm>
            <a:off x="2007300" y="1618287"/>
            <a:ext cx="1961048" cy="1889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6578" y="260648"/>
            <a:ext cx="8136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Знания закрепляются в сюжетно-ролевых играх, в труде, а также </a:t>
            </a:r>
            <a:r>
              <a:rPr lang="ru-RU" sz="2400" dirty="0" smtClean="0">
                <a:latin typeface="Monotype Corsiva" pitchFamily="66" charset="0"/>
              </a:rPr>
              <a:t>при участии в различных мероприятиях. </a:t>
            </a:r>
            <a:endParaRPr lang="ru-RU" sz="2400" dirty="0">
              <a:latin typeface="Monotype Corsiva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96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89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Работа с детьми второй младшей группы по духовно-нравственному воспитанию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детьми второй младшей группы по духовно-нравственному воспитанию</dc:title>
  <dc:creator>user</dc:creator>
  <cp:lastModifiedBy>user</cp:lastModifiedBy>
  <cp:revision>20</cp:revision>
  <dcterms:created xsi:type="dcterms:W3CDTF">2022-04-14T05:35:47Z</dcterms:created>
  <dcterms:modified xsi:type="dcterms:W3CDTF">2022-04-18T06:22:05Z</dcterms:modified>
</cp:coreProperties>
</file>