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58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74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73CC-DA3F-4340-BFB6-9CC34CEF7884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0AFA53AC-9D39-4F24-853E-DC225ABF2E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878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73CC-DA3F-4340-BFB6-9CC34CEF7884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AFA53AC-9D39-4F24-853E-DC225ABF2E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521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73CC-DA3F-4340-BFB6-9CC34CEF7884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AFA53AC-9D39-4F24-853E-DC225ABF2E3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07224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73CC-DA3F-4340-BFB6-9CC34CEF7884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AFA53AC-9D39-4F24-853E-DC225ABF2E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1588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73CC-DA3F-4340-BFB6-9CC34CEF7884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AFA53AC-9D39-4F24-853E-DC225ABF2E3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675850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73CC-DA3F-4340-BFB6-9CC34CEF7884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AFA53AC-9D39-4F24-853E-DC225ABF2E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2161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73CC-DA3F-4340-BFB6-9CC34CEF7884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A53AC-9D39-4F24-853E-DC225ABF2E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5378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73CC-DA3F-4340-BFB6-9CC34CEF7884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A53AC-9D39-4F24-853E-DC225ABF2E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807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73CC-DA3F-4340-BFB6-9CC34CEF7884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A53AC-9D39-4F24-853E-DC225ABF2E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299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73CC-DA3F-4340-BFB6-9CC34CEF7884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AFA53AC-9D39-4F24-853E-DC225ABF2E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422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73CC-DA3F-4340-BFB6-9CC34CEF7884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AFA53AC-9D39-4F24-853E-DC225ABF2E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964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73CC-DA3F-4340-BFB6-9CC34CEF7884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AFA53AC-9D39-4F24-853E-DC225ABF2E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307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73CC-DA3F-4340-BFB6-9CC34CEF7884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A53AC-9D39-4F24-853E-DC225ABF2E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557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73CC-DA3F-4340-BFB6-9CC34CEF7884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A53AC-9D39-4F24-853E-DC225ABF2E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152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73CC-DA3F-4340-BFB6-9CC34CEF7884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A53AC-9D39-4F24-853E-DC225ABF2E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382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73CC-DA3F-4340-BFB6-9CC34CEF7884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AFA53AC-9D39-4F24-853E-DC225ABF2E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418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D73CC-DA3F-4340-BFB6-9CC34CEF7884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AFA53AC-9D39-4F24-853E-DC225ABF2E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943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907B5381-A28B-437E-9356-7BEBDEEB8C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2091F2-A491-465F-AC55-3EC04C9FD3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3068" y="392291"/>
            <a:ext cx="10251544" cy="1131710"/>
          </a:xfrm>
        </p:spPr>
        <p:txBody>
          <a:bodyPr>
            <a:noAutofit/>
          </a:bodyPr>
          <a:lstStyle/>
          <a:p>
            <a:br>
              <a:rPr lang="ru-RU" sz="2400" dirty="0">
                <a:solidFill>
                  <a:srgbClr val="203864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dirty="0">
                <a:solidFill>
                  <a:srgbClr val="203864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dirty="0">
                <a:solidFill>
                  <a:srgbClr val="203864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dirty="0">
                <a:solidFill>
                  <a:srgbClr val="203864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400" dirty="0">
                <a:solidFill>
                  <a:srgbClr val="20386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203864"/>
                </a:solidFill>
                <a:latin typeface="Times New Roman" pitchFamily="18" charset="0"/>
                <a:cs typeface="Times New Roman" pitchFamily="18" charset="0"/>
              </a:rPr>
              <a:t>                      МБДОУ «Детский сад общеразвивающего вида № 142»</a:t>
            </a:r>
            <a:br>
              <a:rPr lang="ru-RU" sz="2400" dirty="0">
                <a:solidFill>
                  <a:srgbClr val="203864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AE91221-D817-4167-8CE2-2539748038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92502" y="2693811"/>
            <a:ext cx="8915399" cy="1244599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Сенсорное воспитание детей младшего дошкольного возраста посредством дидактических игр </a:t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F51F088-9EA3-4635-9A03-0776DA4B4A0B}"/>
              </a:ext>
            </a:extLst>
          </p:cNvPr>
          <p:cNvSpPr txBox="1"/>
          <p:nvPr/>
        </p:nvSpPr>
        <p:spPr>
          <a:xfrm>
            <a:off x="8397699" y="5429953"/>
            <a:ext cx="37039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 Донских Г.С</a:t>
            </a:r>
          </a:p>
        </p:txBody>
      </p:sp>
    </p:spTree>
    <p:extLst>
      <p:ext uri="{BB962C8B-B14F-4D97-AF65-F5344CB8AC3E}">
        <p14:creationId xmlns:p14="http://schemas.microsoft.com/office/powerpoint/2010/main" val="258536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0BECAF9D-DF8D-4919-9FAF-F2D5243D7B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21D4E78-71FF-423D-9E78-E11251E2B2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04623" y="541867"/>
            <a:ext cx="9799990" cy="5361795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представляемого педагогического опыта заключается в том, что сенсорное развитие детей раннего возраста является основой познания мира. Успешность умственного, физического, эстетического развития в значительной степени зависит от уровня сенсорного опыта детей. Основная особенность дидактических игр - обучающая.</a:t>
            </a:r>
            <a:r>
              <a:rPr lang="ru-RU" dirty="0"/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Ведущей педагогической идеей  отмечается позиция воспитателя, который одновременно является участником игры и учителем. Он учит и играет, а дети, играя, учатся. Включение дидактических игр в разнообразные формы организации образовательного пространства способствует сенсорному развитию детей раннего возраста.</a:t>
            </a:r>
          </a:p>
        </p:txBody>
      </p:sp>
    </p:spTree>
    <p:extLst>
      <p:ext uri="{BB962C8B-B14F-4D97-AF65-F5344CB8AC3E}">
        <p14:creationId xmlns:p14="http://schemas.microsoft.com/office/powerpoint/2010/main" val="2761262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D4C95A7F-A295-4443-BB08-8B146ECE02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A3AA194-61D7-4B20-AD03-B8C378632C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69156" y="778934"/>
            <a:ext cx="10160000" cy="5519840"/>
          </a:xfrm>
        </p:spPr>
        <p:txBody>
          <a:bodyPr/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 формирование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сенсорного развития с разнообразной деятельностью детей посредствам дидактических игр.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интересных игр и пособий;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создание единого развивающего, воспитательного пространства для детей: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-развивать у дошкольников сенсорную культуру и творческое созидание через дидактическую игру;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-создание определенной развивающей среды в группе;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-взаимодействие педагога и родителей.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3510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6BBDF0E9-7D07-40DD-94C2-4F5123E7DB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856AF6D-C575-473E-B218-5E22426ED9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2757" y="993423"/>
            <a:ext cx="10341856" cy="4910240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Познавательная активность детей раннего возраста формируется в процессе предметной деятельности, которая является ведущей в этот период времени. Важную деятельность составляют специальные предметы, стимулирующие познавательную активность – дидактические игрушки. Они дают не только обобщающую информацию относительно формы, величины, цвета предмета, но и четкие элементарные представления связи, их взаимодействие с окружающей средой. Поэтому дидактические игрушки незаменимы в развитии чувственных представлений о многообразии и свойствах предметного мира.</a:t>
            </a:r>
          </a:p>
        </p:txBody>
      </p:sp>
    </p:spTree>
    <p:extLst>
      <p:ext uri="{BB962C8B-B14F-4D97-AF65-F5344CB8AC3E}">
        <p14:creationId xmlns:p14="http://schemas.microsoft.com/office/powerpoint/2010/main" val="1738406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9D11F66A-9C0A-45EC-B168-09FEF20B4D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19B013C-4977-435A-89DC-8D53B3B2259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787" b="5787"/>
          <a:stretch>
            <a:fillRect/>
          </a:stretch>
        </p:blipFill>
        <p:spPr>
          <a:xfrm rot="10800000">
            <a:off x="2517420" y="2467204"/>
            <a:ext cx="6953957" cy="4249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AC4D80E-BEC2-48E0-9F08-B3E509DBD7E8}"/>
              </a:ext>
            </a:extLst>
          </p:cNvPr>
          <p:cNvSpPr txBox="1"/>
          <p:nvPr/>
        </p:nvSpPr>
        <p:spPr>
          <a:xfrm>
            <a:off x="801512" y="541867"/>
            <a:ext cx="94375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сенсорного развития: Дидактический материал подбирается с учётом следующих принципов: Игры должны быть по возрасту детей, принцип доступности и прочности, принцип наглядности, систематичности и последовательности. Подбор игрушек, организацию развивающей среды, сферу общения.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0847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421218EE-A263-4B4D-BFA4-EBF6C5A4A8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F24980E-0D2B-43DC-BF9B-CD92D5ED40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64268" y="465023"/>
            <a:ext cx="9100078" cy="5213288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своей работе применяю следующие виды дидактических игр:                   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Игры для сенсорного развития: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Цвет: «Разноцветные колечки», разновидность вкладышей, «Собери цветок»  Играя в эти игры, дети учатся группировать, соотносить предметы по цвету.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Величина: «Большие и маленькие», «Какой мяч больше», «Угости котят» Эти игры учат детей различать, чередовать, группировать предметы по величине.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Форма «Зашить дырочку», «Круг, квадрат», «Волшебная коробочка», «Какой это формы».  В этих играх дети учатся различать, группировать предметы по форме. Вставлять предметы данной формы в соответствующие для них отверстия.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Игры с предметами: «Сложи пирамидку», «Построй домик», «Сложи матрешку». Пространственными соотношениями действуя с предметами, он определяет их качества и свойства, знакомится с формой, величиной, цветом. Перед ребенком всегда ставится умственная задача. Он старается добиться результата — собрать башенку, собрать бусы. Цель этих игр — способствовать закреплению качеств предметов (величина, форма, цвет).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901503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162</TotalTime>
  <Words>196</Words>
  <Application>Microsoft Office PowerPoint</Application>
  <PresentationFormat>Широкоэкранный</PresentationFormat>
  <Paragraphs>16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Century Gothic</vt:lpstr>
      <vt:lpstr>Times New Roman</vt:lpstr>
      <vt:lpstr>Wingdings 3</vt:lpstr>
      <vt:lpstr>Легкий дым</vt:lpstr>
      <vt:lpstr>                           МБДОУ «Детский сад общеразвивающего вида № 142»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Amigo</dc:creator>
  <cp:lastModifiedBy>Amigo</cp:lastModifiedBy>
  <cp:revision>19</cp:revision>
  <dcterms:created xsi:type="dcterms:W3CDTF">2022-04-15T16:46:55Z</dcterms:created>
  <dcterms:modified xsi:type="dcterms:W3CDTF">2022-04-18T13:28:25Z</dcterms:modified>
</cp:coreProperties>
</file>