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5" r:id="rId4"/>
    <p:sldId id="276" r:id="rId5"/>
    <p:sldId id="277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7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331472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Шоу - технология как современный инновационный метод реализации воспитательных программ в образовательной организации, поддержки детской инициативы и творчества.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000628" y="5000636"/>
            <a:ext cx="3929090" cy="1643074"/>
          </a:xfrm>
        </p:spPr>
        <p:txBody>
          <a:bodyPr>
            <a:normAutofit fontScale="92500"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МКДОУ БГО Детский сад 1 комбинированного вида</a:t>
            </a:r>
          </a:p>
          <a:p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Подготовительная группа 1</a:t>
            </a:r>
          </a:p>
          <a:p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Мещерякова А. 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-20220325-WA008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428604"/>
            <a:ext cx="7858180" cy="592935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Соревновательность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имеет такие же глубокие психологические корни, как эмоциональное заражение. Другой человек является источником узнавания и оценивания.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-20220325-WA008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2134382"/>
            <a:ext cx="7858180" cy="429501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78595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Импровизация, когда сейчас и здесь надо что-то додумать, сделать, ответить. Импровизация создаёт интригу, непредсказуемость для зала, уменьшает психологические барьеры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IMG-20220325-WA008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2000239"/>
            <a:ext cx="7786741" cy="450059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Реализация шоу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base">
              <a:buNone/>
            </a:pPr>
            <a:r>
              <a:rPr lang="ru-RU" b="1" dirty="0" smtClean="0"/>
              <a:t>1 </a:t>
            </a:r>
            <a:r>
              <a:rPr lang="ru-RU" b="1" dirty="0" smtClean="0"/>
              <a:t>часть – запуск.</a:t>
            </a:r>
            <a:endParaRPr lang="ru-RU" dirty="0" smtClean="0"/>
          </a:p>
          <a:p>
            <a:pPr fontAlgn="base">
              <a:buNone/>
            </a:pPr>
            <a:r>
              <a:rPr lang="ru-RU" dirty="0" smtClean="0"/>
              <a:t>- Задать</a:t>
            </a:r>
            <a:r>
              <a:rPr lang="ru-RU" dirty="0" smtClean="0"/>
              <a:t>, актуализировать соответствующий эмоциональный настрой зала и обозначить заложенные в программе ценности.</a:t>
            </a:r>
          </a:p>
          <a:p>
            <a:pPr fontAlgn="base">
              <a:buNone/>
            </a:pPr>
            <a:r>
              <a:rPr lang="ru-RU" b="1" dirty="0" smtClean="0"/>
              <a:t> Приёмы</a:t>
            </a:r>
            <a:r>
              <a:rPr lang="ru-RU" b="1" dirty="0" smtClean="0"/>
              <a:t>:</a:t>
            </a:r>
            <a:r>
              <a:rPr lang="ru-RU" dirty="0" smtClean="0"/>
              <a:t> музыкальные, песенные, </a:t>
            </a:r>
            <a:r>
              <a:rPr lang="ru-RU" dirty="0" err="1" smtClean="0"/>
              <a:t>видеовступления</a:t>
            </a:r>
            <a:r>
              <a:rPr lang="ru-RU" dirty="0" smtClean="0"/>
              <a:t>, скандирование, эмоциональная образная речь.</a:t>
            </a:r>
          </a:p>
          <a:p>
            <a:pPr fontAlgn="base">
              <a:buNone/>
            </a:pPr>
            <a:r>
              <a:rPr lang="ru-RU" b="1" dirty="0" smtClean="0"/>
              <a:t> 2 </a:t>
            </a:r>
            <a:r>
              <a:rPr lang="ru-RU" b="1" dirty="0" smtClean="0"/>
              <a:t>часть – основная.</a:t>
            </a:r>
            <a:endParaRPr lang="ru-RU" dirty="0" smtClean="0"/>
          </a:p>
          <a:p>
            <a:pPr fontAlgn="base">
              <a:buNone/>
            </a:pPr>
            <a:r>
              <a:rPr lang="ru-RU" dirty="0" smtClean="0"/>
              <a:t> Это </a:t>
            </a:r>
            <a:r>
              <a:rPr lang="ru-RU" dirty="0" smtClean="0"/>
              <a:t>задания, конкурсы и оценивание. Задания и конкурсы – это соревновательное взаимодействие. Взаимодействие команд, участников может быть прямым (непосредственное обращение друг к другу) и опосредованным (участники выступают по очереди).</a:t>
            </a:r>
          </a:p>
          <a:p>
            <a:pPr fontAlgn="base">
              <a:buNone/>
            </a:pPr>
            <a:r>
              <a:rPr lang="ru-RU" b="1" dirty="0" smtClean="0"/>
              <a:t> 3 </a:t>
            </a:r>
            <a:r>
              <a:rPr lang="ru-RU" b="1" dirty="0" smtClean="0"/>
              <a:t>часть – финал.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G-20220325-WA008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5" y="357166"/>
            <a:ext cx="5048285" cy="3786214"/>
          </a:xfrm>
        </p:spPr>
      </p:pic>
      <p:pic>
        <p:nvPicPr>
          <p:cNvPr id="8" name="Содержимое 7" descr="IMG-20220325-WA009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00628" y="2571744"/>
            <a:ext cx="3751662" cy="3954459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Финал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заключает в себе и кульминацию и развязку. Он становится наиболее ярким, эмоциональным пиком всего шоу. Именно здесь объявляются победители, вручаются награды, произносятся благодарности.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Можно сделать выводы, что любое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мероприятие можно превратить в шоу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если сделать его «пышным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ярким, впечатляющим, грандиозным. 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/>
          <a:lstStyle/>
          <a:p>
            <a:r>
              <a:rPr lang="ru-RU" b="1" dirty="0" smtClean="0"/>
              <a:t>СПАСИБО ЗА ВНИМАНИЕ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186766" cy="60007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современной педагогической науке и практике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 изучению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шоу-технологий посвящено не так много трудов. Данные технологии занимают устойчивые позиции в культуре и телевидении. В педагогической деятельности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практикующих педагогов часто возникает проблема несоответствия формы его содержанию. Мы часто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называем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«шоу» каждое второе мероприятие своего учреждения. А по сути, организуем обычный концерт или спортивное соревнование и т. д. Возникает явное противоречие между практическим использованием названия технологии и отсутствием теоретической и практической подготовленности педагогов для реализации данного вида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технологий.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14300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Одна из важнейших характеристик шоу – 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зрелищность.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Всякое зрелище есть форма эмоционально-эстетического, идейно-эмоционального общения, в котором эффект соучастия, сопереживания и сотворчества зрителя и участника становятся важнейшими характеристиками зрелищности.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/>
          </a:p>
        </p:txBody>
      </p:sp>
      <p:pic>
        <p:nvPicPr>
          <p:cNvPr id="5" name="Содержимое 4" descr="IMG-20220305-WA00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7" y="2428868"/>
            <a:ext cx="7429553" cy="414340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Следующая характеристика – 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возможность проведения шоу на различных площадках.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Было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 неверно утверждать, что шоу-программа может быть осуществлена только в условиях стационарного, адаптированного помещения. Шоу может быть на стадионах, в огромных залах, на открытых площадках – в любых местах, выбранных организаторами для проведения эксклюзивных концертов, особенных программ, знаменательных торжеств и т. д. Не всегда выбранные для проведения шоу площадки отвечают желаемым требованиям, тогда они обеспечиваются дополнительными конструкциями и декорациями, которые позволяют воплотить в реальность творческую идею организаторов.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Массовость участников и зрителей.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Данная технология работы отличается от других возможностью привлечения максимального количества воспитанников. В шоу каждому желающему участвовать найдется свое место и дело. Ну а тем, кто не захотел участвовать или просто не нашел свое место в шоу, обязательно найдется место зрителя в зрительном зале. Благодаря такому размаху технологии «шоу», нетрудно оценить ее воспитательные потенциалы.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pic>
        <p:nvPicPr>
          <p:cNvPr id="11" name="Содержимое 10" descr="Screenshot_20220325-174137_Video Playe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8596" y="3000372"/>
            <a:ext cx="3357586" cy="3554419"/>
          </a:xfrm>
        </p:spPr>
      </p:pic>
      <p:pic>
        <p:nvPicPr>
          <p:cNvPr id="12" name="Содержимое 11" descr="Screenshot_20220325-174140_Video Player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286380" y="3000372"/>
            <a:ext cx="3286148" cy="350046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329642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Мероприятия  «Масленица», «Колядки», и другие, проводимые у нас в группе, все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относится к типу  шоу-технологий. Есть три общие особенности между ними: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Деление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участников на выступающих («сцена») и зрителей («зал»).</a:t>
            </a:r>
          </a:p>
          <a:p>
            <a:pPr fontAlgn="base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Соревновательность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сцене.</a:t>
            </a:r>
          </a:p>
          <a:p>
            <a:pPr fontAlgn="base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 Заготовленный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организаторами сценарий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Эти особенности – обязательные признаки. К этим признакам не относятся такие мероприятия как, обычный концерт (там нет соревновательности)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проведение классической новогодней ёлки (нет устойчивого деления на «зал» и «сцену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58204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любом педагогическом действии есть три основных блока: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подготовка (решение принимает воспитатель с детьми на  основе их идей и интересов,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еализация самого праздника основана на использование элементов соревновательности, импровизации игр и обязательного  создания общей эмоциональной атмосферы. В соревновательности обязательно подразумевается процедура оценивания и поведения итогов.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тоговый анализ мероприятия проводится воспитателем  и детьми.</a:t>
            </a:r>
          </a:p>
          <a:p>
            <a:pPr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G-20220305-WA000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3" y="428604"/>
            <a:ext cx="4953035" cy="3714776"/>
          </a:xfrm>
        </p:spPr>
      </p:pic>
      <p:pic>
        <p:nvPicPr>
          <p:cNvPr id="8" name="Содержимое 7" descr="IMG-20220324-WA006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000496" y="2928934"/>
            <a:ext cx="4610104" cy="345757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186766" cy="5626121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Основные механизмы</a:t>
            </a:r>
          </a:p>
          <a:p>
            <a:pPr fontAlgn="base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Эмоциональное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заряжение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передача, изменение эмоционального состояния от человека к человеку при непосредственном 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взаимовосприятии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Усиливают эмоциональное заражение три фактора: особенности внешности, поведения, речи «заражающего», особенности «заражаемых» и условия, в которых разворачивается этот процесс.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410</Words>
  <PresentationFormat>Экран (4:3)</PresentationFormat>
  <Paragraphs>36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Шоу - технология как современный инновационный метод реализации воспитательных программ в образовательной организации, поддержки детской инициативы и творчества.</vt:lpstr>
      <vt:lpstr>Слайд 2</vt:lpstr>
      <vt:lpstr>Одна из важнейших характеристик шоу – зрелищность. Всякое зрелище есть форма эмоционально-эстетического, идейно-эмоционального общения, в котором эффект соучастия, сопереживания и сотворчества зрителя и участника становятся важнейшими характеристиками зрелищности. </vt:lpstr>
      <vt:lpstr>Слайд 4</vt:lpstr>
      <vt:lpstr>Массовость участников и зрителей.  Данная технология работы отличается от других возможностью привлечения максимального количества воспитанников. В шоу каждому желающему участвовать найдется свое место и дело. Ну а тем, кто не захотел участвовать или просто не нашел свое место в шоу, обязательно найдется место зрителя в зрительном зале. Благодаря такому размаху технологии «шоу», нетрудно оценить ее воспитательные потенциалы. </vt:lpstr>
      <vt:lpstr>Слайд 6</vt:lpstr>
      <vt:lpstr>Слайд 7</vt:lpstr>
      <vt:lpstr>Слайд 8</vt:lpstr>
      <vt:lpstr>Слайд 9</vt:lpstr>
      <vt:lpstr>Слайд 10</vt:lpstr>
      <vt:lpstr>Соревновательность имеет такие же глубокие психологические корни, как эмоциональное заражение. Другой человек является источником узнавания и оценивания.</vt:lpstr>
      <vt:lpstr>Импровизация, когда сейчас и здесь надо что-то додумать, сделать, ответить. Импровизация создаёт интригу, непредсказуемость для зала, уменьшает психологические барьеры.</vt:lpstr>
      <vt:lpstr>Реализация шоу </vt:lpstr>
      <vt:lpstr>Слайд 14</vt:lpstr>
      <vt:lpstr>Слайд 15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Шоу - технология как современный инновационный метод реализации воспитательных программ в образовательной организации, поддержки детской инициативы и творчества.</dc:title>
  <dc:creator>ps2</dc:creator>
  <cp:lastModifiedBy>ps2</cp:lastModifiedBy>
  <cp:revision>3</cp:revision>
  <dcterms:created xsi:type="dcterms:W3CDTF">2022-03-24T11:09:51Z</dcterms:created>
  <dcterms:modified xsi:type="dcterms:W3CDTF">2022-03-25T15:14:52Z</dcterms:modified>
</cp:coreProperties>
</file>