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033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98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4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893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687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56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535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0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264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78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724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B2DA3-AE90-4605-ABA7-5DD5D573817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E260-2923-436B-A886-6C9E0F187C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358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751" y="155275"/>
            <a:ext cx="10593237" cy="95753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                                Физкультура и спорт в жизни ребёнка</a:t>
            </a:r>
            <a:endParaRPr lang="ru-RU" sz="28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064" y="1384539"/>
            <a:ext cx="5451894" cy="44727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84540"/>
            <a:ext cx="5647276" cy="50593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Большое значение для ребёнка имеет физическое воспитание. Отношение детей к физкультуре и спорту, во многом определяют родители.  Дети особенно восприимчивы к убеждениям, положительному поведению родителей. Поэтому главные составляющие успеха физического воспитания детей - личный пример родителей, здоровый образ жизни, совместные физкультурные занятия. Родители, прививающие ребенку с ранних лет любовь к спорту и физкультуре, обеспечивают ему нормальное, соответствующее его возрасту физическое развитие, хорошее здоровье, всестороннее развитие личности, благоприятное развитие детского организма в будущем. Правильная физическая подготовка обеспечит своевременное овладение двигательными умениями, навыками, необходимыми для повседневной практической деятельности, будет способствовать развитию у детей ловкости, быстроты, силы, гибкости, ориентированию в пространстве, поможет ему стать более выносливым и целеустремлённым. Родителям следует использовать склонности детей к самым различным видам спорта. Устойчивый интерес к избираемому, любимому виду спорта закладывается в раннем возрасте через физические упражнения, близкими по технике и условиям применения </a:t>
            </a:r>
            <a:r>
              <a:rPr lang="ru-RU" dirty="0" smtClean="0"/>
              <a:t>к различным видам </a:t>
            </a:r>
            <a:r>
              <a:rPr lang="ru-RU" dirty="0"/>
              <a:t> </a:t>
            </a:r>
            <a:r>
              <a:rPr lang="ru-RU" dirty="0" smtClean="0"/>
              <a:t>спорта </a:t>
            </a:r>
            <a:r>
              <a:rPr lang="ru-RU" dirty="0"/>
              <a:t>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  </a:t>
            </a:r>
            <a:r>
              <a:rPr lang="ru-RU" u="sng" dirty="0"/>
              <a:t>Футбол:</a:t>
            </a:r>
            <a:r>
              <a:rPr lang="ru-RU" dirty="0"/>
              <a:t> укрепляются мышцы, повышается выносливость, скорость реакции. Юные футболисты </a:t>
            </a:r>
            <a:r>
              <a:rPr lang="ru-RU" dirty="0" smtClean="0"/>
              <a:t>отличаются </a:t>
            </a:r>
            <a:r>
              <a:rPr lang="ru-RU" dirty="0"/>
              <a:t>целеустремленностью и силой воли.                                                                                                                                                   </a:t>
            </a:r>
            <a:r>
              <a:rPr lang="ru-RU" u="sng" dirty="0"/>
              <a:t>Спортивная гимнастика:</a:t>
            </a:r>
            <a:r>
              <a:rPr lang="ru-RU" dirty="0"/>
              <a:t> обеспечивает гармоничное физическое развитие, воспитывает силу характера, упорство и целеустремленность. Это отличный старт в спорте и прекрасная база для перехода в другие дисциплины.                                         </a:t>
            </a:r>
            <a:r>
              <a:rPr lang="ru-RU" dirty="0" smtClean="0"/>
              <a:t>                                                                                           </a:t>
            </a:r>
            <a:r>
              <a:rPr lang="ru-RU" dirty="0"/>
              <a:t> </a:t>
            </a:r>
            <a:r>
              <a:rPr lang="ru-RU" u="sng" dirty="0"/>
              <a:t>Баскетбол:</a:t>
            </a:r>
            <a:r>
              <a:rPr lang="ru-RU" dirty="0"/>
              <a:t> развивается выносливость, укрепляются все группы мышц, помогает выплеснуть негативную энергию и получить положительные эмоции, избавляет от комплексов. Работая в команде, дети учатся помогать друг другу.                                </a:t>
            </a:r>
            <a:r>
              <a:rPr lang="ru-RU" dirty="0" smtClean="0"/>
              <a:t>                                                                                                              </a:t>
            </a:r>
            <a:r>
              <a:rPr lang="ru-RU" dirty="0"/>
              <a:t> </a:t>
            </a:r>
            <a:r>
              <a:rPr lang="ru-RU" u="sng" dirty="0"/>
              <a:t>Плавание:</a:t>
            </a:r>
            <a:r>
              <a:rPr lang="ru-RU" dirty="0"/>
              <a:t> Укрепляются иммунитет и все системы организма, способствует закаливанию организма и гармоничному физическому развитию. Плавание считается одним из самых полезных, ранних видов спорта.                                                    </a:t>
            </a:r>
            <a:r>
              <a:rPr lang="ru-RU" dirty="0" smtClean="0"/>
              <a:t>                                                                                       </a:t>
            </a:r>
            <a:r>
              <a:rPr lang="ru-RU" dirty="0"/>
              <a:t>  Спорт помогает дольше оставаться здоровым, позволяет укрепить организм и предупредить негативное влияние внешней среды. Специалисты считают, что спорт должен быть частью жизни человека с ранних лет до самого преклонного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57329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                                 Физкультура и спорт в жизни ребёнка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Физкультура и спорт в жизни ребёнка</dc:title>
  <dc:creator>учитель</dc:creator>
  <cp:lastModifiedBy>учитель</cp:lastModifiedBy>
  <cp:revision>2</cp:revision>
  <dcterms:created xsi:type="dcterms:W3CDTF">2022-04-18T12:58:32Z</dcterms:created>
  <dcterms:modified xsi:type="dcterms:W3CDTF">2022-04-18T13:05:26Z</dcterms:modified>
</cp:coreProperties>
</file>