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9" r:id="rId4"/>
    <p:sldId id="258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C71E24BA-EB32-48BC-9E09-E29A4278C5FC}">
          <p14:sldIdLst/>
        </p14:section>
        <p14:section name="Раздел по умолчанию" id="{1A4EEAF3-8E00-4E56-992E-A87C9F19DD9E}">
          <p14:sldIdLst>
            <p14:sldId id="256"/>
            <p14:sldId id="257"/>
            <p14:sldId id="259"/>
            <p14:sldId id="25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лена Конова" initials="ЕК" lastIdx="2" clrIdx="0">
    <p:extLst>
      <p:ext uri="{19B8F6BF-5375-455C-9EA6-DF929625EA0E}">
        <p15:presenceInfo xmlns:p15="http://schemas.microsoft.com/office/powerpoint/2012/main" userId="db8d9c7fc17d43f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4ECB80-F2F8-4399-A068-8DB98FBAAAAD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3E856B-2A95-4EB2-9BBA-E815F12D3C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5048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Table Tennis is a game in which players use rackets to hit the ball over the net.</a:t>
            </a:r>
          </a:p>
          <a:p>
            <a:r>
              <a:rPr lang="en-US" dirty="0"/>
              <a:t>The game is played on a flat surface called a court.</a:t>
            </a:r>
          </a:p>
          <a:p>
            <a:r>
              <a:rPr lang="en-US" dirty="0"/>
              <a:t>Each player tries to score points by hitting the ball so that the opposing player cannot return it over the net.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E856B-2A95-4EB2-9BBA-E815F12D3CE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24333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Tennis may be played indoors or outdoors.</a:t>
            </a:r>
          </a:p>
          <a:p>
            <a:r>
              <a:rPr lang="en-US" dirty="0"/>
              <a:t>If two people play, the game is called singles.</a:t>
            </a:r>
          </a:p>
          <a:p>
            <a:r>
              <a:rPr lang="en-US" dirty="0"/>
              <a:t>If four people play, the game is called doubles.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E856B-2A95-4EB2-9BBA-E815F12D3CEC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4643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Millions of people throughout the world play tennis for recreation.</a:t>
            </a:r>
          </a:p>
          <a:p>
            <a:r>
              <a:rPr lang="en-US" dirty="0"/>
              <a:t>They play it on courts in public parks and in the yard.</a:t>
            </a:r>
          </a:p>
          <a:p>
            <a:r>
              <a:rPr lang="en-US" dirty="0"/>
              <a:t>Players of almost any age enjoy the sport.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E856B-2A95-4EB2-9BBA-E815F12D3CE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440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Tennis is one of the most spectator sports as well as </a:t>
            </a:r>
            <a:r>
              <a:rPr lang="en-US" dirty="0" err="1"/>
              <a:t>favourite</a:t>
            </a:r>
            <a:r>
              <a:rPr lang="en-US" dirty="0"/>
              <a:t> participant sport.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3E856B-2A95-4EB2-9BBA-E815F12D3CEC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1247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0558E5-0ED6-4989-A72A-1CC7FE060C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C5C4AE-32AA-4268-ADA5-88D40DF9A2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8E49BFC-DBFC-452E-BAD3-B81F9EDB5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EB9864-F6D9-4CB5-9B90-E8AC7A665D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02C3CEA-06C3-4A47-BC3E-2E36EF826F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624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6843D6-8ADE-47BE-B2C3-9DCE7872C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0689AD9-49F3-4497-85FB-C53E6E33F9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6C9730D-9D06-4169-93D3-F554EE52A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21C8C24-BCB3-4293-AC07-5C1929E5B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3412253-6129-4365-B831-270A04F7F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53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DAB3D6B-C86C-4408-A090-02652863011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B1FB848-BE0F-406F-9E35-C81F16CD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A95733-5EC1-4B67-BB43-435799192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0DB1CC-5DFA-49C4-8F8A-94BEFD3205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BA787C6-A0C8-480E-A6E6-12E5EA840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483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FA72EC-E93A-4C98-82FF-7B908105A5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79EE512-BDA3-4A44-AD4C-35770B6E390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71280F8-8018-4192-ACA5-78722C9D9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07B9CC-7F26-4CB6-AB14-A1DCF9FB56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919C7FF-BDC6-4008-8681-44EEFF25E7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03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07FED8-69BC-4D46-9F32-3E4FBC2F9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7E2ECB-31E9-4EB4-969D-142EBDFF56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A7CBCBB-9DA7-4BFF-9A57-5D1514BA8E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AA1F65-4D32-428C-9BED-C8385A61F6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829259E-67FF-416A-BA51-237581E52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795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14A0120-F5AF-41D6-95BD-B16325E6C5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E00AB86-94F8-4A5C-8B1D-716F979CF4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EA655E-35D2-404A-9B62-05EB31E69A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D0E70E-8355-44AF-9485-E6E56AEE5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207D442-A267-429B-8ECB-11C9C6D5A1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585EE46-C5A8-4BF1-828D-E3F59346A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126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18C7AF-A60A-4A98-96E6-0DD5FD43C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1D145A4-E23B-4FC8-984C-4493E7E1BF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C593CDD-78EA-4C93-A058-48BB66C4A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D55B820-965F-4662-A065-3C98950345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7BD3D3F-DDA1-4417-867E-8666742DA4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CEAD6FD-6EDD-410E-8E4A-A18E73AE9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AC2E506-5A65-45DF-A311-6D4D42A55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B05F6331-7F12-4EB3-91AB-8F375D633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0352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A5A8566-6DF9-476C-9547-DCA58184E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171B3AD-DC22-4BBF-8303-BF08AC42C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90827B8-BA18-47C2-9394-E4B6F9C3A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04DB39F-4CCC-4C24-8348-E928A4161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4742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C883B020-9357-4453-A34D-63CB85BB5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15B1039-F6EF-4102-A0F7-667117F90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8856D82-784C-45A8-ADB5-CAE806036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58975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426C18-E052-4D7D-85B9-8D65EC647F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B276D86-1869-4561-B595-39B92CD73D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CA35139-A386-45B7-ADCD-9AB17B4634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CBA9409-64FA-4AD6-81A5-C715FAB2E2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CB11224-FDE0-4ADC-97B3-1B8788C8E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E824CA2-3965-4A3E-A8CD-844DAF6E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152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D0048F-6115-4BA8-A6CC-41175B684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668AA6D8-BDB3-48EB-8998-EB5BFC6A2C3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33966903-CB4F-4062-891A-6FAB90BAC29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EE4442-CD3C-4ACB-8D96-652A4A88E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1C605D7-0380-4869-8D80-17A348F4C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77156C1-6DA8-4C4E-823B-DC4B6B1BB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60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59E69D-4412-40CC-81C2-61D2CCBCFF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4B7C48C-03F9-4288-90E1-ED62F6771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4B6ECAD-E91F-4DD7-AB5C-4C15D722A7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3E27F-1A19-44B8-9129-AB8C959DC9F0}" type="datetimeFigureOut">
              <a:rPr lang="ru-RU" smtClean="0"/>
              <a:t>18.04.2022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FDBA74-D1E0-4A81-A2F4-639B61F22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B220628-CD14-4FB6-8FC0-B4B354FDDE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42817-9A93-40FE-8FC5-5A07D9DDFD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43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2B762D-DA3E-46BB-B715-0BE714CA88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9697"/>
            <a:ext cx="9144000" cy="87001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TABLE   TENNIS</a:t>
            </a:r>
            <a:endParaRPr lang="ru-RU" b="1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D27BB28-4B6B-466F-9CCB-0CC11A3417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38074" y="3602038"/>
            <a:ext cx="4631223" cy="624729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67A667D-65AA-4C2E-834C-8A1B6D65EF6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80522" y="1033931"/>
            <a:ext cx="7445829" cy="5584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3038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32BB08-80E2-475A-B929-5274802A69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89234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  <a:r>
              <a:rPr lang="en-US" b="1" dirty="0"/>
              <a:t>Our coach</a:t>
            </a:r>
            <a:endParaRPr lang="ru-RU" b="1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A3BC313-8DE8-4ECA-B023-3C54D972C8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172" y="1034160"/>
            <a:ext cx="7105889" cy="5329416"/>
          </a:xfrm>
        </p:spPr>
      </p:pic>
    </p:spTree>
    <p:extLst>
      <p:ext uri="{BB962C8B-B14F-4D97-AF65-F5344CB8AC3E}">
        <p14:creationId xmlns:p14="http://schemas.microsoft.com/office/powerpoint/2010/main" val="2545368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9B9E37-8330-487B-BFE6-96FC6170C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7895"/>
          </a:xfrm>
        </p:spPr>
        <p:txBody>
          <a:bodyPr/>
          <a:lstStyle/>
          <a:p>
            <a:r>
              <a:rPr lang="en-US" b="1" dirty="0"/>
              <a:t>It’s my life</a:t>
            </a:r>
            <a:endParaRPr lang="ru-RU" b="1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C754C97F-4C19-45A9-BB6B-9906B165DA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323322" y="1175656"/>
            <a:ext cx="8100205" cy="5405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749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F5A17B-5788-4989-B4ED-9429439197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54548"/>
          </a:xfrm>
        </p:spPr>
        <p:txBody>
          <a:bodyPr/>
          <a:lstStyle/>
          <a:p>
            <a:r>
              <a:rPr lang="en-US" b="1" dirty="0"/>
              <a:t>I will win!</a:t>
            </a:r>
            <a:endParaRPr lang="ru-RU" b="1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33773E4D-F65D-45D2-B7CE-4D2DDEAA864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041" y="1019483"/>
            <a:ext cx="8238930" cy="5498113"/>
          </a:xfrm>
        </p:spPr>
      </p:pic>
    </p:spTree>
    <p:extLst>
      <p:ext uri="{BB962C8B-B14F-4D97-AF65-F5344CB8AC3E}">
        <p14:creationId xmlns:p14="http://schemas.microsoft.com/office/powerpoint/2010/main" val="20818510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Широкоэкранный</PresentationFormat>
  <Paragraphs>18</Paragraphs>
  <Slides>4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TABLE   TENNIS</vt:lpstr>
      <vt:lpstr> Our coach</vt:lpstr>
      <vt:lpstr>It’s my life</vt:lpstr>
      <vt:lpstr>I will win!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TABLE   TENNIS</dc:title>
  <dc:creator>Елена Конова</dc:creator>
  <cp:lastModifiedBy>Елена Конова</cp:lastModifiedBy>
  <cp:revision>3</cp:revision>
  <dcterms:created xsi:type="dcterms:W3CDTF">2022-04-13T11:31:15Z</dcterms:created>
  <dcterms:modified xsi:type="dcterms:W3CDTF">2022-04-17T22:07:00Z</dcterms:modified>
</cp:coreProperties>
</file>