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8" r:id="rId3"/>
    <p:sldId id="269" r:id="rId4"/>
    <p:sldId id="261" r:id="rId5"/>
    <p:sldId id="270" r:id="rId6"/>
    <p:sldId id="271" r:id="rId7"/>
    <p:sldId id="272" r:id="rId8"/>
    <p:sldId id="273" r:id="rId9"/>
    <p:sldId id="265" r:id="rId10"/>
    <p:sldId id="267" r:id="rId11"/>
    <p:sldId id="275" r:id="rId12"/>
    <p:sldId id="276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FA0DE-6577-450A-8AE1-23450855C5CF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5B9BD-A826-487D-B65B-21054369EB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05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64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91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45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1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7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042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47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38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73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42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7000">
              <a:srgbClr val="92D050">
                <a:lumMod val="42000"/>
                <a:lumOff val="58000"/>
              </a:srgbClr>
            </a:gs>
            <a:gs pos="44000">
              <a:srgbClr val="8CB0E1">
                <a:lumMod val="33000"/>
                <a:lumOff val="67000"/>
              </a:srgbClr>
            </a:gs>
            <a:gs pos="0">
              <a:schemeClr val="tx2">
                <a:lumMod val="60000"/>
                <a:lumOff val="40000"/>
              </a:schemeClr>
            </a:gs>
            <a:gs pos="100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B777-5163-40CD-8D22-F31DE3024FD8}" type="datetimeFigureOut">
              <a:rPr lang="ru-RU" smtClean="0"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58E54-3E89-4CE6-B647-6C0A2BC4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8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75656" y="1652900"/>
            <a:ext cx="67687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ТРАНСПОРТ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9877" y="4365104"/>
            <a:ext cx="82589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Презентация учителя-логопеда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ГБДОУ д/с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«Кудесница» </a:t>
            </a:r>
            <a:r>
              <a:rPr lang="ru-RU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Халько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И.А.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755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48730" y="1196752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76496" y="386104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386104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3861048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19675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1196752"/>
            <a:ext cx="2160000" cy="216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2000" y="1196752"/>
            <a:ext cx="2160000" cy="2160000"/>
          </a:xfrm>
          <a:prstGeom prst="rect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861048"/>
            <a:ext cx="2160000" cy="2160000"/>
          </a:xfrm>
          <a:prstGeom prst="rect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596" y="0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«Один-много»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4789" y="3507298"/>
            <a:ext cx="2249445" cy="425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Грузовик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lnSpc>
                <a:spcPts val="1300"/>
              </a:lnSpc>
            </a:pP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378362" y="3276273"/>
            <a:ext cx="264190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Трамвай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39512" y="3276273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Корабль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864642" y="3284984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Поезд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7127" y="569815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картинки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48730" y="6118955"/>
            <a:ext cx="2249445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поезд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21534" y="6111112"/>
            <a:ext cx="2249445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корабл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ей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88957" y="6118955"/>
            <a:ext cx="2249445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трамва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496" y="6093296"/>
            <a:ext cx="2249445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грузовик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478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/>
      <p:bldP spid="23" grpId="0"/>
      <p:bldP spid="24" grpId="0"/>
      <p:bldP spid="28" grpId="0"/>
      <p:bldP spid="21" grpId="0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926491"/>
              </p:ext>
            </p:extLst>
          </p:nvPr>
        </p:nvGraphicFramePr>
        <p:xfrm>
          <a:off x="251520" y="1268760"/>
          <a:ext cx="5112570" cy="5073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</a:tblGrid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Ш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Г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547260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Ж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Ы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П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Х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Ю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Я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Ё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Ц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Э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3110" y="-11589"/>
            <a:ext cx="8963385" cy="1075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загадки</a:t>
            </a:r>
          </a:p>
          <a:p>
            <a:pPr algn="ctr">
              <a:lnSpc>
                <a:spcPts val="2500"/>
              </a:lnSpc>
            </a:pP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Найди слова-отгадки, </a:t>
            </a:r>
            <a:b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которые спрятались в этом квадрате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37189" y="1268760"/>
            <a:ext cx="356540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Что за чудо –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странный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дом!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Пассажиров много в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нём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.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Носит обувь из резины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 питается бензином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2492896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Пьет бензин как молоко,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Может бегать далеко,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Возит грузы и людей.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Ты знаком, конечно, с ней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.</a:t>
            </a:r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67736" y="3787281"/>
            <a:ext cx="33210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 лежебоке у реки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Притащил я две руки.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 руке к бокам приладил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 поплыл по водной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глади</a:t>
            </a:r>
            <a:endParaRPr lang="ru-RU" sz="1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36096" y="5107908"/>
            <a:ext cx="34051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Силач на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четырёх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ногах,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 резиновых сапогах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Прямиком из магазина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Притащил нам пианино. </a:t>
            </a:r>
          </a:p>
        </p:txBody>
      </p:sp>
    </p:spTree>
    <p:extLst>
      <p:ext uri="{BB962C8B-B14F-4D97-AF65-F5344CB8AC3E}">
        <p14:creationId xmlns:p14="http://schemas.microsoft.com/office/powerpoint/2010/main" val="108008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  <p:bldP spid="13" grpId="0"/>
      <p:bldP spid="13" grpId="1"/>
      <p:bldP spid="15" grpId="0"/>
      <p:bldP spid="1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490046"/>
              </p:ext>
            </p:extLst>
          </p:nvPr>
        </p:nvGraphicFramePr>
        <p:xfrm>
          <a:off x="251520" y="1268760"/>
          <a:ext cx="5112570" cy="5073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</a:tblGrid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Ш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Г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547260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Ж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Ы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П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Х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Ю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Я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Ё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Ц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Э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3110" y="-11589"/>
            <a:ext cx="8963385" cy="10755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Отгадай загадки</a:t>
            </a:r>
          </a:p>
          <a:p>
            <a:pPr algn="ctr">
              <a:lnSpc>
                <a:spcPts val="2500"/>
              </a:lnSpc>
            </a:pP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Найди слова-отгадки, </a:t>
            </a:r>
            <a:b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которые спрятались в этом квадрате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87723" y="1052736"/>
            <a:ext cx="271266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Ходит город-великан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работу в океан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1772816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Спозаранку за окошком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Стук, и звон, и кутерьма.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 прямым стальным дорожкам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Ходят красные дома.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3212976"/>
            <a:ext cx="3372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 в любое время года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 в любую непогоду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Очень быстро в час любой </a:t>
            </a:r>
            <a:b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Провезу вас под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землёй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293096"/>
            <a:ext cx="30243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Железная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птица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небе кружится,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сигналу пилота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землю садится.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5373216"/>
            <a:ext cx="3600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Братцы в гости снарядились,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Друг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за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друга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уцепились. </a:t>
            </a:r>
            <a:endParaRPr lang="ru-RU" sz="160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помчались в путь </a:t>
            </a:r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далёк,</a:t>
            </a:r>
          </a:p>
          <a:p>
            <a:r>
              <a:rPr lang="ru-RU" sz="1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Лишь </a:t>
            </a:r>
            <a:r>
              <a:rPr lang="ru-RU" sz="1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оставили дымок.</a:t>
            </a:r>
          </a:p>
        </p:txBody>
      </p:sp>
    </p:spTree>
    <p:extLst>
      <p:ext uri="{BB962C8B-B14F-4D97-AF65-F5344CB8AC3E}">
        <p14:creationId xmlns:p14="http://schemas.microsoft.com/office/powerpoint/2010/main" val="276802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7" grpId="0"/>
      <p:bldP spid="7" grpId="1"/>
      <p:bldP spid="9" grpId="0"/>
      <p:bldP spid="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725534"/>
              </p:ext>
            </p:extLst>
          </p:nvPr>
        </p:nvGraphicFramePr>
        <p:xfrm>
          <a:off x="251520" y="1268760"/>
          <a:ext cx="5112570" cy="5073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  <a:gridCol w="511257"/>
              </a:tblGrid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Ш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Г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Р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547260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Ж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Ы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Н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П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Е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З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Х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Ю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Б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Я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Щ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Й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Ь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В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С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М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Ё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ln>
                            <a:solidFill>
                              <a:schemeClr val="accent5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ln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Т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Ц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И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75252"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Л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О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Д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А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Э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У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Ч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b="1" baseline="0" dirty="0" smtClean="0">
                          <a:solidFill>
                            <a:srgbClr val="352A86"/>
                          </a:solidFill>
                        </a:rPr>
                        <a:t>К</a:t>
                      </a:r>
                      <a:endParaRPr lang="ru-RU" sz="2700" b="1" baseline="0" dirty="0">
                        <a:solidFill>
                          <a:srgbClr val="352A86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" y="422761"/>
            <a:ext cx="6876256" cy="4129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3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Проверь себя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8786" y="1340768"/>
            <a:ext cx="3063577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Автобус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Машина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Лодка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Грузовик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Корабль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Трамвай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Метро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Самолёт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Поезд</a:t>
            </a:r>
          </a:p>
          <a:p>
            <a:pPr algn="ctr"/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60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18710"/>
            <a:ext cx="8640960" cy="62786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Цели: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систематизировать представления детей о транспорте;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формировать представление о видах транспорта;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упражнять детей  в употреблении формы множественного числа имен существительных в родительном падеже;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развивать навыки фонематического анализа;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развивать мышление, внимание и память.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75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111" y="332656"/>
            <a:ext cx="896338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картинки.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516216" y="6237312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Метро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Грузовик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1560" y="6228601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Автобус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419872" y="6237312"/>
            <a:ext cx="2664296" cy="584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Троллейбус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72200" y="3573016"/>
            <a:ext cx="246546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Мотоцикл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3789040"/>
            <a:ext cx="2249445" cy="425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Машина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lnSpc>
                <a:spcPts val="1300"/>
              </a:lnSpc>
            </a:pP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легковая </a:t>
            </a:r>
          </a:p>
        </p:txBody>
      </p:sp>
    </p:spTree>
    <p:extLst>
      <p:ext uri="{BB962C8B-B14F-4D97-AF65-F5344CB8AC3E}">
        <p14:creationId xmlns:p14="http://schemas.microsoft.com/office/powerpoint/2010/main" val="1807588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22" grpId="0"/>
      <p:bldP spid="23" grpId="0"/>
      <p:bldP spid="25" grpId="0"/>
      <p:bldP spid="26" grpId="0"/>
      <p:bldP spid="28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111" y="332656"/>
            <a:ext cx="8963385" cy="769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картинки.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66371" y="3789040"/>
            <a:ext cx="2249445" cy="325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Корабль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516216" y="6237312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Поезд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Вертолет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1560" y="6228601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Лодка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419872" y="6237312"/>
            <a:ext cx="2664296" cy="584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Трамвай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516216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Самолёт</a:t>
            </a:r>
          </a:p>
        </p:txBody>
      </p:sp>
    </p:spTree>
    <p:extLst>
      <p:ext uri="{BB962C8B-B14F-4D97-AF65-F5344CB8AC3E}">
        <p14:creationId xmlns:p14="http://schemas.microsoft.com/office/powerpoint/2010/main" val="65011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20" grpId="0"/>
      <p:bldP spid="22" grpId="0"/>
      <p:bldP spid="23" grpId="0"/>
      <p:bldP spid="25" grpId="0"/>
      <p:bldP spid="26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111" y="332656"/>
            <a:ext cx="8963385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только те картинки, на которых изображен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наземный 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транспорт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Грузовик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1560" y="6228601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Автобус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419872" y="6237312"/>
            <a:ext cx="2664296" cy="584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Троллейбус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72200" y="3573016"/>
            <a:ext cx="246546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Мотоцикл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3789040"/>
            <a:ext cx="2249445" cy="425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Машина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lnSpc>
                <a:spcPts val="1300"/>
              </a:lnSpc>
            </a:pP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легковая </a:t>
            </a:r>
          </a:p>
        </p:txBody>
      </p:sp>
    </p:spTree>
    <p:extLst>
      <p:ext uri="{BB962C8B-B14F-4D97-AF65-F5344CB8AC3E}">
        <p14:creationId xmlns:p14="http://schemas.microsoft.com/office/powerpoint/2010/main" val="22111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/>
      <p:bldP spid="25" grpId="0"/>
      <p:bldP spid="26" grpId="0"/>
      <p:bldP spid="28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3111" y="332656"/>
            <a:ext cx="8963385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только ту картинку, </a:t>
            </a:r>
            <a:b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которой изображен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подземный 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транспорт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6237312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Метро </a:t>
            </a:r>
          </a:p>
        </p:txBody>
      </p:sp>
    </p:spTree>
    <p:extLst>
      <p:ext uri="{BB962C8B-B14F-4D97-AF65-F5344CB8AC3E}">
        <p14:creationId xmlns:p14="http://schemas.microsoft.com/office/powerpoint/2010/main" val="81567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3" grpId="0" animBg="1"/>
      <p:bldP spid="14" grpId="0" animBg="1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Вертолет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516216" y="3573016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Самолёт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111" y="332656"/>
            <a:ext cx="8963385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только те картинки, на которых изображен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воздушный 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транспорт </a:t>
            </a:r>
          </a:p>
        </p:txBody>
      </p:sp>
    </p:spTree>
    <p:extLst>
      <p:ext uri="{BB962C8B-B14F-4D97-AF65-F5344CB8AC3E}">
        <p14:creationId xmlns:p14="http://schemas.microsoft.com/office/powerpoint/2010/main" val="137958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6" grpId="0" animBg="1"/>
      <p:bldP spid="23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03034" y="1573876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4221328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221328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33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3808" y="1556792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08610" y="155679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83808" y="4221328"/>
            <a:ext cx="2160000" cy="216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66371" y="3789040"/>
            <a:ext cx="2249445" cy="325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Корабль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11560" y="6228601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Лодка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111" y="332656"/>
            <a:ext cx="8963385" cy="10772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только те картинки, на которых изображен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водный 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транспорт </a:t>
            </a:r>
          </a:p>
        </p:txBody>
      </p:sp>
    </p:spTree>
    <p:extLst>
      <p:ext uri="{BB962C8B-B14F-4D97-AF65-F5344CB8AC3E}">
        <p14:creationId xmlns:p14="http://schemas.microsoft.com/office/powerpoint/2010/main" val="40427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4" grpId="0" animBg="1"/>
      <p:bldP spid="20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48730" y="1196752"/>
            <a:ext cx="2160000" cy="216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876496" y="4005064"/>
            <a:ext cx="2160000" cy="216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4005304"/>
            <a:ext cx="2160000" cy="216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4005064"/>
            <a:ext cx="2160000" cy="216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1196752"/>
            <a:ext cx="2160000" cy="216000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1196752"/>
            <a:ext cx="2160000" cy="216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2000" y="1196752"/>
            <a:ext cx="2160000" cy="2160000"/>
          </a:xfrm>
          <a:prstGeom prst="rect">
            <a:avLst/>
          </a:prstGeom>
          <a:blipFill>
            <a:blip r:embed="rId8"/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005064"/>
            <a:ext cx="2160000" cy="2160000"/>
          </a:xfrm>
          <a:prstGeom prst="rect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596" y="0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Игра «Один-много»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4789" y="3507298"/>
            <a:ext cx="2249445" cy="425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Машина</a:t>
            </a:r>
            <a:endParaRPr lang="ru-RU" sz="9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>
              <a:lnSpc>
                <a:spcPts val="1300"/>
              </a:lnSpc>
            </a:pP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6262971"/>
            <a:ext cx="2376264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самолёт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78362" y="3276273"/>
            <a:ext cx="264190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Троллейбус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339512" y="3276273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Автобус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5496" y="6262971"/>
            <a:ext cx="2249445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машин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211960" y="6262971"/>
            <a:ext cx="3001949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роллейбус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864642" y="3276273"/>
            <a:ext cx="224944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Самолёт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7127" y="569815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Назови картинки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78780" y="6262971"/>
            <a:ext cx="2465228" cy="694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Много 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автобус</a:t>
            </a:r>
            <a:r>
              <a:rPr lang="ru-RU" sz="32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ов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685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/>
      <p:bldP spid="22" grpId="0"/>
      <p:bldP spid="23" grpId="0"/>
      <p:bldP spid="24" grpId="0"/>
      <p:bldP spid="25" grpId="0"/>
      <p:bldP spid="27" grpId="0"/>
      <p:bldP spid="28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538</Words>
  <Application>Microsoft Office PowerPoint</Application>
  <PresentationFormat>Экран (4:3)</PresentationFormat>
  <Paragraphs>391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51</cp:revision>
  <dcterms:created xsi:type="dcterms:W3CDTF">2012-03-26T14:30:22Z</dcterms:created>
  <dcterms:modified xsi:type="dcterms:W3CDTF">2012-03-29T15:32:51Z</dcterms:modified>
</cp:coreProperties>
</file>