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6" r:id="rId3"/>
    <p:sldId id="267" r:id="rId4"/>
    <p:sldId id="269" r:id="rId5"/>
    <p:sldId id="271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94660"/>
  </p:normalViewPr>
  <p:slideViewPr>
    <p:cSldViewPr>
      <p:cViewPr varScale="1">
        <p:scale>
          <a:sx n="66" d="100"/>
          <a:sy n="66" d="100"/>
        </p:scale>
        <p:origin x="14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600200" y="1828800"/>
            <a:ext cx="6553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Русская народная сказка</a:t>
            </a:r>
          </a:p>
          <a:p>
            <a:pPr algn="ctr"/>
            <a:r>
              <a:rPr lang="ru-RU" sz="4000" dirty="0" smtClean="0"/>
              <a:t> «У страха глаза велики»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Овал 5"/>
          <p:cNvSpPr/>
          <p:nvPr/>
        </p:nvSpPr>
        <p:spPr>
          <a:xfrm>
            <a:off x="2819400" y="762000"/>
            <a:ext cx="3962400" cy="19812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Сказки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" y="2819400"/>
            <a:ext cx="2743200" cy="1295400"/>
          </a:xfrm>
          <a:prstGeom prst="roundRect">
            <a:avLst/>
          </a:prstGeom>
          <a:scene3d>
            <a:camera prst="perspectiveHeroicExtreme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 животных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4038600"/>
            <a:ext cx="25146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Бытовые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0" y="2743200"/>
            <a:ext cx="3124200" cy="1371600"/>
          </a:xfrm>
          <a:prstGeom prst="roundRect">
            <a:avLst/>
          </a:prstGeom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Волшебные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5a67490545d0b8ac5c7c4926-midd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381000"/>
            <a:ext cx="6723529" cy="3429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676400" y="4114800"/>
            <a:ext cx="701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Колода</a:t>
            </a:r>
            <a:r>
              <a:rPr lang="ru-RU" sz="3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–  род деревянного корыта – бревно с выдолбленной серединой</a:t>
            </a:r>
            <a:endParaRPr lang="ru-RU" sz="32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57800" y="914400"/>
            <a:ext cx="3581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Колодец - укрепленная срубом узкая, глубокая яма для получения воды.</a:t>
            </a:r>
            <a:endParaRPr lang="ru-RU" sz="36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 descr="Kolodtsyi-vo-Vladimi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" y="609600"/>
            <a:ext cx="4572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71600" y="1143000"/>
            <a:ext cx="64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anose="02020603050405020304" pitchFamily="18" charset="0"/>
              </a:rPr>
              <a:t>Тест по литературному чтению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anose="02020603050405020304" pitchFamily="18" charset="0"/>
              </a:rPr>
              <a:t>Русская народная сказка «У страха глаза велики»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324</TotalTime>
  <Words>50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Georgia</vt:lpstr>
      <vt:lpstr>Times New Roman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kab 227</cp:lastModifiedBy>
  <cp:revision>45</cp:revision>
  <dcterms:created xsi:type="dcterms:W3CDTF">2014-10-04T23:55:39Z</dcterms:created>
  <dcterms:modified xsi:type="dcterms:W3CDTF">2022-04-18T10:33:53Z</dcterms:modified>
</cp:coreProperties>
</file>