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64" r:id="rId12"/>
    <p:sldId id="270" r:id="rId13"/>
    <p:sldId id="271" r:id="rId14"/>
    <p:sldId id="275" r:id="rId15"/>
    <p:sldId id="276" r:id="rId16"/>
    <p:sldId id="277" r:id="rId17"/>
    <p:sldId id="272" r:id="rId18"/>
    <p:sldId id="258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7CB5F-BB63-432C-BE8A-E917DE04DDF2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7FEB-8A3B-4A99-87CA-D7187A8009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340768"/>
            <a:ext cx="29523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87824" y="494116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Акимова О.Г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ГБОУ СОШ №511</a:t>
            </a:r>
            <a:endParaRPr lang="ru-RU" dirty="0"/>
          </a:p>
        </p:txBody>
      </p:sp>
      <p:pic>
        <p:nvPicPr>
          <p:cNvPr id="6" name="Рисунок 5" descr="img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6" cy="68579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928670"/>
            <a:ext cx="6143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Осень: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природа готовится 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зиме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5214950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Акимова Ольга Геннадьевна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ГБОУ СОШ №511</a:t>
            </a:r>
          </a:p>
          <a:p>
            <a:pPr algn="r"/>
            <a:r>
              <a:rPr lang="ru-RU" dirty="0" smtClean="0"/>
              <a:t>Г. Санкт-Петербург</a:t>
            </a:r>
          </a:p>
          <a:p>
            <a:pPr algn="r"/>
            <a:r>
              <a:rPr lang="ru-RU" dirty="0" smtClean="0"/>
              <a:t>УМК Школа 2100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foto-flora.ru/_pu/0/535734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643314"/>
            <a:ext cx="4261184" cy="2880320"/>
          </a:xfrm>
          <a:prstGeom prst="rect">
            <a:avLst/>
          </a:prstGeom>
          <a:noFill/>
        </p:spPr>
      </p:pic>
      <p:pic>
        <p:nvPicPr>
          <p:cNvPr id="25604" name="Picture 4" descr="http://kakvyglyadit.ru/wp-content/uploads/2012/02/%D1%88%D0%B8%D1%88%D0%BA%D0%B8-%D0%B5%D0%BB%D0%B8-%D1%84%D0%BE%D1%82%D0%B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57166"/>
            <a:ext cx="5659388" cy="2829694"/>
          </a:xfrm>
          <a:prstGeom prst="rect">
            <a:avLst/>
          </a:prstGeom>
          <a:noFill/>
        </p:spPr>
      </p:pic>
      <p:pic>
        <p:nvPicPr>
          <p:cNvPr id="4" name="Рисунок 3" descr="ezuOzuyVe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2" y="3571876"/>
            <a:ext cx="2857520" cy="285752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0"/>
            <a:ext cx="4824536" cy="690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zimuuschieipereletnueptits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57166"/>
            <a:ext cx="8776668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52653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00439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барсук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4678" y="1285861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енот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215074" y="350043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медведь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214290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 Готовят жилище </a:t>
            </a:r>
            <a:r>
              <a:rPr lang="ru-RU" sz="4400" dirty="0"/>
              <a:t>к зиме </a:t>
            </a:r>
          </a:p>
        </p:txBody>
      </p:sp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071942"/>
            <a:ext cx="3056042" cy="2286016"/>
          </a:xfrm>
          <a:prstGeom prst="rect">
            <a:avLst/>
          </a:prstGeom>
        </p:spPr>
      </p:pic>
      <p:pic>
        <p:nvPicPr>
          <p:cNvPr id="8" name="Рисунок 7" descr="3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1928802"/>
            <a:ext cx="2857520" cy="2143140"/>
          </a:xfrm>
          <a:prstGeom prst="rect">
            <a:avLst/>
          </a:prstGeom>
        </p:spPr>
      </p:pic>
      <p:pic>
        <p:nvPicPr>
          <p:cNvPr id="9" name="Рисунок 8" descr="698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4071942"/>
            <a:ext cx="3286148" cy="244437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Меняют летнюю «шубку» на зимнюю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3000372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заяц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1285860"/>
            <a:ext cx="1087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лиса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715272" y="3000372"/>
            <a:ext cx="1091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волк</a:t>
            </a:r>
            <a:endParaRPr lang="ru-RU" sz="3600" dirty="0"/>
          </a:p>
        </p:txBody>
      </p:sp>
      <p:pic>
        <p:nvPicPr>
          <p:cNvPr id="6" name="Рисунок 5" descr="1353842672_1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4143380"/>
            <a:ext cx="3714776" cy="2421815"/>
          </a:xfrm>
          <a:prstGeom prst="rect">
            <a:avLst/>
          </a:prstGeom>
        </p:spPr>
      </p:pic>
      <p:pic>
        <p:nvPicPr>
          <p:cNvPr id="7" name="Рисунок 6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4071942"/>
            <a:ext cx="3750495" cy="2500330"/>
          </a:xfrm>
          <a:prstGeom prst="rect">
            <a:avLst/>
          </a:prstGeom>
        </p:spPr>
      </p:pic>
      <p:pic>
        <p:nvPicPr>
          <p:cNvPr id="8" name="Рисунок 7" descr="i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1857364"/>
            <a:ext cx="3604987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785794"/>
            <a:ext cx="6143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Накапливают жир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1670" y="1857364"/>
            <a:ext cx="1327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кабан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29388" y="2857496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бобёр</a:t>
            </a:r>
            <a:endParaRPr lang="ru-RU" sz="3600" dirty="0"/>
          </a:p>
        </p:txBody>
      </p:sp>
      <p:pic>
        <p:nvPicPr>
          <p:cNvPr id="6" name="Рисунок 5" descr="5538396zu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3500438"/>
            <a:ext cx="4167190" cy="3010795"/>
          </a:xfrm>
          <a:prstGeom prst="rect">
            <a:avLst/>
          </a:prstGeom>
        </p:spPr>
      </p:pic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500306"/>
            <a:ext cx="4357686" cy="2855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625415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000108"/>
            <a:ext cx="3533549" cy="2643206"/>
          </a:xfrm>
          <a:prstGeom prst="rect">
            <a:avLst/>
          </a:prstGeom>
        </p:spPr>
      </p:pic>
      <p:pic>
        <p:nvPicPr>
          <p:cNvPr id="6" name="Рисунок 5" descr="cloud-160249_128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500438"/>
            <a:ext cx="3834994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065318954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357298"/>
            <a:ext cx="8449065" cy="50720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285728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Л</a:t>
            </a:r>
            <a:r>
              <a:rPr lang="ru-RU" sz="3600" dirty="0" smtClean="0"/>
              <a:t>евитан </a:t>
            </a:r>
            <a:r>
              <a:rPr lang="ru-RU" sz="3600" dirty="0"/>
              <a:t>И</a:t>
            </a:r>
            <a:r>
              <a:rPr lang="ru-RU" sz="3600" dirty="0" smtClean="0"/>
              <a:t>саак </a:t>
            </a:r>
            <a:r>
              <a:rPr lang="ru-RU" sz="3600" dirty="0"/>
              <a:t>И</a:t>
            </a:r>
            <a:r>
              <a:rPr lang="ru-RU" sz="3600" dirty="0" smtClean="0"/>
              <a:t>льич «Золотая осень» 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4941168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сентябрь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2910" y="785795"/>
            <a:ext cx="62150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Опустел наш школьный сад,</a:t>
            </a:r>
          </a:p>
          <a:p>
            <a:r>
              <a:rPr lang="ru-RU" sz="3600" dirty="0" smtClean="0"/>
              <a:t>Паутинки вдаль летят,</a:t>
            </a:r>
          </a:p>
          <a:p>
            <a:r>
              <a:rPr lang="ru-RU" sz="3600" dirty="0" smtClean="0"/>
              <a:t>И на южный край земли</a:t>
            </a:r>
          </a:p>
          <a:p>
            <a:r>
              <a:rPr lang="ru-RU" sz="3600" dirty="0" smtClean="0"/>
              <a:t>Потянулись журавли.</a:t>
            </a:r>
          </a:p>
          <a:p>
            <a:r>
              <a:rPr lang="ru-RU" sz="3600" dirty="0" smtClean="0"/>
              <a:t>Распахнулись двери школ.</a:t>
            </a:r>
          </a:p>
          <a:p>
            <a:r>
              <a:rPr lang="ru-RU" sz="3600" dirty="0" smtClean="0"/>
              <a:t>Что за месяц к нам пришёл?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143372" y="4714884"/>
            <a:ext cx="26184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Сентябрь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301208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октябрь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714357"/>
            <a:ext cx="61436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Всё мрачней лицо природы,</a:t>
            </a:r>
          </a:p>
          <a:p>
            <a:r>
              <a:rPr lang="ru-RU" sz="3600" dirty="0" smtClean="0"/>
              <a:t>Почернели огороды,</a:t>
            </a:r>
          </a:p>
          <a:p>
            <a:r>
              <a:rPr lang="ru-RU" sz="3600" dirty="0" smtClean="0"/>
              <a:t>Оголяются леса,</a:t>
            </a:r>
          </a:p>
          <a:p>
            <a:r>
              <a:rPr lang="ru-RU" sz="3600" dirty="0" smtClean="0"/>
              <a:t>Молкнут птичьи голоса,</a:t>
            </a:r>
          </a:p>
          <a:p>
            <a:r>
              <a:rPr lang="ru-RU" sz="3600" dirty="0" smtClean="0"/>
              <a:t>Мишка в спячку завалился.</a:t>
            </a:r>
          </a:p>
          <a:p>
            <a:r>
              <a:rPr lang="ru-RU" sz="3600" dirty="0" smtClean="0"/>
              <a:t>Что за месяц к нам явился?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357686" y="4643446"/>
            <a:ext cx="2347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Октябрь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5157192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ноябрь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4348" y="714356"/>
            <a:ext cx="6143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Поле чёрно-белым стало.</a:t>
            </a:r>
          </a:p>
          <a:p>
            <a:r>
              <a:rPr lang="ru-RU" sz="3600" dirty="0" smtClean="0"/>
              <a:t>Падает то дождь, то снег.</a:t>
            </a:r>
          </a:p>
          <a:p>
            <a:r>
              <a:rPr lang="ru-RU" sz="3600" dirty="0" smtClean="0"/>
              <a:t>Льдом покрыты воды рек, </a:t>
            </a:r>
          </a:p>
          <a:p>
            <a:r>
              <a:rPr lang="ru-RU" sz="3600" dirty="0" smtClean="0"/>
              <a:t>Мёрзнет в поле озимь ржи</a:t>
            </a:r>
          </a:p>
          <a:p>
            <a:r>
              <a:rPr lang="ru-RU" sz="3600" dirty="0" smtClean="0"/>
              <a:t>Что за месяц, подскажи!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4214818"/>
            <a:ext cx="1963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Ноябрь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1.maminklub.lv/cache/14/b8/14b80ff80d932d4ab30c490bd3bba0ec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916832"/>
            <a:ext cx="4248472" cy="3945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508104" y="1484784"/>
            <a:ext cx="2257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берёза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062012.imgbb.ru/f/c/a/fca8d485ffa2c165796063d05abece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204864"/>
            <a:ext cx="4032448" cy="33533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860032" y="1052736"/>
            <a:ext cx="1617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клён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2" name="Picture 4" descr="http://img-fotki.yandex.ru/get/3007/vic906.13/0_1ee73_90295861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2420888"/>
            <a:ext cx="3275856" cy="219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gpt.gomel.by/dl/%C7%CB%D5%C7%20-%20%D2%E5%F5%ED%EE%EB%EE%E3%E8%EB%E5%F1%EE%EF%F0%EE%EC%FB%F8%EB%E5%ED%ED%FB%F5%20%EF%F0%EE%E8%E7%E2%EE%E4%F1%F2%E2/%CA%F0%E0%F2%EA%E8%E9%20%EA%F3%F0%F1%20%EB%E5%EA%F6%E8%E9%20%EF%EE%20%E4%E8%F1%F6%E8%EF%EB%E8%ED%E0%EC/%CE%F1%ED%EE%E2%FB%20%EB%E5%F1%ED%EE%E3%EE%20%F5%EE%E7%F1%F2%E2%E0%20%D1%E8%E3%E0%E9/%F4%E0%E9%EB%FB/%CF%EE%F0%EE%E4%FB/%CB%E8%EF%E0.files/image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772816"/>
            <a:ext cx="4515977" cy="43204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44208" y="1628800"/>
            <a:ext cx="1645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/>
              </a:rPr>
              <a:t>липа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gardenin.ru/img-encikloped_les_hoza/image25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1988840"/>
            <a:ext cx="4222825" cy="39441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12160" y="1196752"/>
            <a:ext cx="12741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дуб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166</TotalTime>
  <Words>152</Words>
  <Application>Microsoft Office PowerPoint</Application>
  <PresentationFormat>Экран (4:3)</PresentationFormat>
  <Paragraphs>50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2015-10-27T21:01:16Z</dcterms:created>
  <dcterms:modified xsi:type="dcterms:W3CDTF">2022-04-18T18:41:14Z</dcterms:modified>
</cp:coreProperties>
</file>