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9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712968" cy="33814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7300" b="1" dirty="0">
                <a:solidFill>
                  <a:srgbClr val="002060"/>
                </a:solidFill>
              </a:rPr>
              <a:t>Закончи </a:t>
            </a:r>
            <a:r>
              <a:rPr lang="ru-RU" sz="7300" b="1" dirty="0" smtClean="0">
                <a:solidFill>
                  <a:srgbClr val="002060"/>
                </a:solidFill>
              </a:rPr>
              <a:t/>
            </a:r>
            <a:br>
              <a:rPr lang="ru-RU" sz="7300" b="1" dirty="0" smtClean="0">
                <a:solidFill>
                  <a:srgbClr val="002060"/>
                </a:solidFill>
              </a:rPr>
            </a:br>
            <a:r>
              <a:rPr lang="ru-RU" sz="7300" b="1" dirty="0" smtClean="0">
                <a:solidFill>
                  <a:srgbClr val="002060"/>
                </a:solidFill>
              </a:rPr>
              <a:t>предложение</a:t>
            </a:r>
            <a:r>
              <a:rPr lang="ru-RU" sz="7300" b="1" dirty="0">
                <a:solidFill>
                  <a:srgbClr val="002060"/>
                </a:solidFill>
              </a:rPr>
              <a:t>…</a:t>
            </a:r>
            <a:endParaRPr lang="ru-RU" sz="73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8608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Портной </a:t>
            </a:r>
            <a:r>
              <a:rPr lang="ru-RU" sz="4900" b="1" dirty="0">
                <a:solidFill>
                  <a:srgbClr val="002060"/>
                </a:solidFill>
              </a:rPr>
              <a:t>выбрал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красный </a:t>
            </a:r>
            <a:r>
              <a:rPr lang="ru-RU" sz="4900" b="1" dirty="0">
                <a:solidFill>
                  <a:srgbClr val="002060"/>
                </a:solidFill>
              </a:rPr>
              <a:t>шелк,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Значит, знает в моде…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толк)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2108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Было </a:t>
            </a:r>
            <a:r>
              <a:rPr lang="ru-RU" sz="4900" b="1" dirty="0">
                <a:solidFill>
                  <a:srgbClr val="002060"/>
                </a:solidFill>
              </a:rPr>
              <a:t>в сказке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очень </a:t>
            </a:r>
            <a:r>
              <a:rPr lang="ru-RU" sz="4900" b="1" dirty="0">
                <a:solidFill>
                  <a:srgbClr val="002060"/>
                </a:solidFill>
              </a:rPr>
              <a:t>худо,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Пока не появилось…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чудо)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2160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Дымится </a:t>
            </a:r>
            <a:r>
              <a:rPr lang="ru-RU" sz="4900" b="1" dirty="0">
                <a:solidFill>
                  <a:srgbClr val="002060"/>
                </a:solidFill>
              </a:rPr>
              <a:t>в миске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кашка</a:t>
            </a:r>
            <a:r>
              <a:rPr lang="ru-RU" sz="4900" b="1" dirty="0">
                <a:solidFill>
                  <a:srgbClr val="002060"/>
                </a:solidFill>
              </a:rPr>
              <a:t>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С чаем стоит…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чашка)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7254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>
                <a:solidFill>
                  <a:srgbClr val="002060"/>
                </a:solidFill>
              </a:rPr>
              <a:t>Очень громко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плачет </a:t>
            </a:r>
            <a:r>
              <a:rPr lang="ru-RU" sz="4900" b="1" dirty="0">
                <a:solidFill>
                  <a:srgbClr val="002060"/>
                </a:solidFill>
              </a:rPr>
              <a:t>мальчик —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Он поранил стеклом…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пальчик)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2604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>
                <a:solidFill>
                  <a:srgbClr val="002060"/>
                </a:solidFill>
              </a:rPr>
              <a:t>В малиннике медведь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бурчал</a:t>
            </a:r>
            <a:r>
              <a:rPr lang="ru-RU" sz="4900" b="1" dirty="0">
                <a:solidFill>
                  <a:srgbClr val="002060"/>
                </a:solidFill>
              </a:rPr>
              <a:t>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Рядом с ним ручей…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журчал)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511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>
                <a:solidFill>
                  <a:srgbClr val="002060"/>
                </a:solidFill>
              </a:rPr>
              <a:t>В огороде вырос лук,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  На нём </a:t>
            </a:r>
            <a:r>
              <a:rPr lang="ru-RU" sz="4900" b="1" dirty="0">
                <a:solidFill>
                  <a:srgbClr val="002060"/>
                </a:solidFill>
              </a:rPr>
              <a:t>ползал майский 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жук)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698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У Вали светлый </a:t>
            </a:r>
            <a:r>
              <a:rPr lang="ru-RU" sz="4900" b="1" dirty="0">
                <a:solidFill>
                  <a:srgbClr val="002060"/>
                </a:solidFill>
              </a:rPr>
              <a:t>волос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И приятный, звонкий…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голос)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20590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Жил </a:t>
            </a:r>
            <a:r>
              <a:rPr lang="ru-RU" sz="4900" b="1" dirty="0">
                <a:solidFill>
                  <a:srgbClr val="002060"/>
                </a:solidFill>
              </a:rPr>
              <a:t>на свете старый пес,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Он исправно службу…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(нёс</a:t>
            </a:r>
            <a:r>
              <a:rPr lang="ru-RU" sz="4000" dirty="0">
                <a:solidFill>
                  <a:srgbClr val="002060"/>
                </a:solidFill>
              </a:rPr>
              <a:t>) 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8506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Подарили </a:t>
            </a:r>
            <a:r>
              <a:rPr lang="ru-RU" sz="4900" b="1" dirty="0" err="1">
                <a:solidFill>
                  <a:srgbClr val="002060"/>
                </a:solidFill>
              </a:rPr>
              <a:t>Рэксу</a:t>
            </a:r>
            <a:r>
              <a:rPr lang="ru-RU" sz="4900" b="1" dirty="0">
                <a:solidFill>
                  <a:srgbClr val="002060"/>
                </a:solidFill>
              </a:rPr>
              <a:t> дудку,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И сторожевую…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будку)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1816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>
                <a:solidFill>
                  <a:srgbClr val="002060"/>
                </a:solidFill>
              </a:rPr>
              <a:t>Жил на свете мальчик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Паша</a:t>
            </a:r>
            <a:r>
              <a:rPr lang="ru-RU" sz="4900" b="1" dirty="0">
                <a:solidFill>
                  <a:srgbClr val="002060"/>
                </a:solidFill>
              </a:rPr>
              <a:t>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У него сестренка…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(Маша</a:t>
            </a:r>
            <a:r>
              <a:rPr lang="ru-RU" sz="4000" dirty="0">
                <a:solidFill>
                  <a:srgbClr val="002060"/>
                </a:solidFill>
              </a:rPr>
              <a:t>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5204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1124744"/>
            <a:ext cx="8229600" cy="432048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002060"/>
                </a:solidFill>
              </a:rPr>
              <a:t>Капризуля </a:t>
            </a:r>
            <a:r>
              <a:rPr lang="ru-RU" b="1" dirty="0">
                <a:solidFill>
                  <a:srgbClr val="002060"/>
                </a:solidFill>
              </a:rPr>
              <a:t>наша Маша,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У нее в тарелке …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(</a:t>
            </a:r>
            <a:r>
              <a:rPr lang="ru-RU" sz="3200" dirty="0">
                <a:solidFill>
                  <a:srgbClr val="002060"/>
                </a:solidFill>
              </a:rPr>
              <a:t>каша</a:t>
            </a:r>
            <a:r>
              <a:rPr lang="ru-RU" sz="3200" dirty="0" smtClean="0">
                <a:solidFill>
                  <a:srgbClr val="002060"/>
                </a:solidFill>
              </a:rPr>
              <a:t>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9923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Всех </a:t>
            </a:r>
            <a:r>
              <a:rPr lang="ru-RU" sz="4900" b="1" dirty="0">
                <a:solidFill>
                  <a:srgbClr val="002060"/>
                </a:solidFill>
              </a:rPr>
              <a:t>хвастливей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Таня - </a:t>
            </a:r>
            <a:r>
              <a:rPr lang="ru-RU" sz="4900" b="1" dirty="0">
                <a:solidFill>
                  <a:srgbClr val="002060"/>
                </a:solidFill>
              </a:rPr>
              <a:t>­крошка,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У нее на шляпе…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брошка)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3579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Надел </a:t>
            </a:r>
            <a:r>
              <a:rPr lang="ru-RU" sz="4900" b="1" dirty="0">
                <a:solidFill>
                  <a:srgbClr val="002060"/>
                </a:solidFill>
              </a:rPr>
              <a:t>спортсмен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свою </a:t>
            </a:r>
            <a:r>
              <a:rPr lang="ru-RU" sz="4900" b="1" dirty="0">
                <a:solidFill>
                  <a:srgbClr val="002060"/>
                </a:solidFill>
              </a:rPr>
              <a:t>жакетку,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В руках держит он…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ракетку)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3223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Ребятня </a:t>
            </a:r>
            <a:r>
              <a:rPr lang="ru-RU" sz="4900" b="1" dirty="0">
                <a:solidFill>
                  <a:srgbClr val="002060"/>
                </a:solidFill>
              </a:rPr>
              <a:t>каникул ждет,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Лето красное 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идет)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07487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solidFill>
                  <a:srgbClr val="002060"/>
                </a:solidFill>
              </a:rPr>
              <a:t>В кладовой шуршала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мышка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Под сосной лежала…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(</a:t>
            </a:r>
            <a:r>
              <a:rPr lang="ru-RU" sz="3200" dirty="0">
                <a:solidFill>
                  <a:srgbClr val="002060"/>
                </a:solidFill>
              </a:rPr>
              <a:t>шишка) 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1478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Живет </a:t>
            </a:r>
            <a:r>
              <a:rPr lang="ru-RU" sz="4900" b="1" dirty="0">
                <a:solidFill>
                  <a:srgbClr val="002060"/>
                </a:solidFill>
              </a:rPr>
              <a:t>в нашем доме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Гарик</a:t>
            </a:r>
            <a:r>
              <a:rPr lang="ru-RU" sz="4900" b="1" dirty="0">
                <a:solidFill>
                  <a:srgbClr val="002060"/>
                </a:solidFill>
              </a:rPr>
              <a:t>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У него есть синий…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шарик</a:t>
            </a:r>
            <a:r>
              <a:rPr lang="ru-RU" sz="4000" dirty="0" smtClean="0">
                <a:solidFill>
                  <a:srgbClr val="002060"/>
                </a:solidFill>
              </a:rPr>
              <a:t>)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804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>
                <a:solidFill>
                  <a:srgbClr val="002060"/>
                </a:solidFill>
              </a:rPr>
              <a:t>Стоит в деревне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старый </a:t>
            </a:r>
            <a:r>
              <a:rPr lang="ru-RU" sz="4900" b="1" dirty="0">
                <a:solidFill>
                  <a:srgbClr val="002060"/>
                </a:solidFill>
              </a:rPr>
              <a:t>дом,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В сети к нам попался…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сом)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8087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Очень </a:t>
            </a:r>
            <a:r>
              <a:rPr lang="ru-RU" sz="4900" b="1" dirty="0">
                <a:solidFill>
                  <a:srgbClr val="002060"/>
                </a:solidFill>
              </a:rPr>
              <a:t>любят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мыши </a:t>
            </a:r>
            <a:r>
              <a:rPr lang="ru-RU" sz="4900" b="1" dirty="0">
                <a:solidFill>
                  <a:srgbClr val="002060"/>
                </a:solidFill>
              </a:rPr>
              <a:t>сыр,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В хорошем сыре много…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дыр)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8863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В </a:t>
            </a:r>
            <a:r>
              <a:rPr lang="ru-RU" sz="4900" b="1" dirty="0">
                <a:solidFill>
                  <a:srgbClr val="002060"/>
                </a:solidFill>
              </a:rPr>
              <a:t>библиотеке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взяли </a:t>
            </a:r>
            <a:r>
              <a:rPr lang="ru-RU" sz="4900" b="1" dirty="0">
                <a:solidFill>
                  <a:srgbClr val="002060"/>
                </a:solidFill>
              </a:rPr>
              <a:t>том,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Зимой ребята лепят…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ком)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0093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Ветер </a:t>
            </a:r>
            <a:r>
              <a:rPr lang="ru-RU" sz="4900" b="1" dirty="0">
                <a:solidFill>
                  <a:srgbClr val="002060"/>
                </a:solidFill>
              </a:rPr>
              <a:t>очень сильно дул,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Стоял повсюду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страшный </a:t>
            </a:r>
            <a:r>
              <a:rPr lang="ru-RU" sz="4900" b="1" dirty="0">
                <a:solidFill>
                  <a:srgbClr val="002060"/>
                </a:solidFill>
              </a:rPr>
              <a:t>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гул)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8212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12700"/>
            <a:ext cx="9163050" cy="6970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93204" y="836712"/>
            <a:ext cx="8229600" cy="48965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Пишет </a:t>
            </a:r>
            <a:r>
              <a:rPr lang="ru-RU" sz="4900" b="1" dirty="0">
                <a:solidFill>
                  <a:srgbClr val="002060"/>
                </a:solidFill>
              </a:rPr>
              <a:t>маме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письмо </a:t>
            </a:r>
            <a:r>
              <a:rPr lang="ru-RU" sz="4900" b="1" dirty="0">
                <a:solidFill>
                  <a:srgbClr val="002060"/>
                </a:solidFill>
              </a:rPr>
              <a:t>дочка, </a:t>
            </a:r>
            <a:br>
              <a:rPr lang="ru-RU" sz="4900" b="1" dirty="0">
                <a:solidFill>
                  <a:srgbClr val="002060"/>
                </a:solidFill>
              </a:rPr>
            </a:br>
            <a:r>
              <a:rPr lang="ru-RU" sz="4900" b="1" dirty="0">
                <a:solidFill>
                  <a:srgbClr val="002060"/>
                </a:solidFill>
              </a:rPr>
              <a:t>В конце рассказа стоит… </a:t>
            </a:r>
            <a:r>
              <a:rPr lang="ru-RU" sz="4900" b="1" dirty="0" smtClean="0">
                <a:solidFill>
                  <a:srgbClr val="002060"/>
                </a:solidFill>
              </a:rPr>
              <a:t/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dirty="0">
                <a:solidFill>
                  <a:srgbClr val="002060"/>
                </a:solidFill>
              </a:rPr>
              <a:t>точка)</a:t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105835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endParaRPr lang="ru-RU" sz="4400" dirty="0" smtClean="0"/>
          </a:p>
          <a:p>
            <a:endParaRPr lang="ru-RU" sz="4400" dirty="0" smtClean="0"/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7394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0</Words>
  <Application>Microsoft Office PowerPoint</Application>
  <PresentationFormat>Экран (4:3)</PresentationFormat>
  <Paragraphs>66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Закончи  предложение…</vt:lpstr>
      <vt:lpstr>  Капризуля наша Маша,  У нее в тарелке …  (каша)  </vt:lpstr>
      <vt:lpstr>  В кладовой шуршала  мышка,  Под сосной лежала…  (шишка)  </vt:lpstr>
      <vt:lpstr>   Живет в нашем доме  Гарик,  У него есть синий…  (шарик)  </vt:lpstr>
      <vt:lpstr>   Стоит в деревне  старый дом,  В сети к нам попался…  (сом)  </vt:lpstr>
      <vt:lpstr>   Очень любят  мыши сыр,  В хорошем сыре много…  (дыр)  </vt:lpstr>
      <vt:lpstr>   В библиотеке  взяли том,  Зимой ребята лепят…  (ком)  </vt:lpstr>
      <vt:lpstr>   Ветер очень сильно дул,  Стоял повсюду  страшный …  (гул)  </vt:lpstr>
      <vt:lpstr>   Пишет маме  письмо дочка,  В конце рассказа стоит…  (точка)  </vt:lpstr>
      <vt:lpstr>   Портной выбрал  красный шелк,  Значит, знает в моде…  (толк)  </vt:lpstr>
      <vt:lpstr>    Было в сказке  очень худо,  Пока не появилось…  (чудо)   </vt:lpstr>
      <vt:lpstr>    Дымится в миске  кашка,  С чаем стоит…  (чашка)   </vt:lpstr>
      <vt:lpstr>    Очень громко  плачет мальчик —  Он поранил стеклом…  (пальчик)   </vt:lpstr>
      <vt:lpstr>    В малиннике медведь  бурчал,  Рядом с ним ручей…  (журчал)   </vt:lpstr>
      <vt:lpstr>    В огороде вырос лук,    На нём ползал майский …  (жук)   </vt:lpstr>
      <vt:lpstr>     У Вали светлый волос  И приятный, звонкий…  (голос)    </vt:lpstr>
      <vt:lpstr>      Жил на свете старый пес,  Он исправно службу…  (нёс)      </vt:lpstr>
      <vt:lpstr>       Подарили Рэксу дудку,  И сторожевую…  (будку)      </vt:lpstr>
      <vt:lpstr>       Жил на свете мальчик  Паша,  У него сестренка…  (Маша)      </vt:lpstr>
      <vt:lpstr>        Всех хвастливей  Таня - ­крошка,  У нее на шляпе…  (брошка)       </vt:lpstr>
      <vt:lpstr>        Надел спортсмен  свою жакетку,  В руках держит он…  (ракетку)       </vt:lpstr>
      <vt:lpstr>        Ребятня каникул ждет,  Лето красное …  (идет)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Закончи предложение…</dc:title>
  <dc:creator>User</dc:creator>
  <cp:lastModifiedBy>User</cp:lastModifiedBy>
  <cp:revision>7</cp:revision>
  <dcterms:created xsi:type="dcterms:W3CDTF">2022-04-18T14:33:56Z</dcterms:created>
  <dcterms:modified xsi:type="dcterms:W3CDTF">2022-04-18T15:40:23Z</dcterms:modified>
</cp:coreProperties>
</file>