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«Сделаем планету чище»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9686" y="3925705"/>
            <a:ext cx="4237087" cy="2389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1904" y="1479841"/>
            <a:ext cx="3881496" cy="2177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2934" y="1623813"/>
            <a:ext cx="2623083" cy="3556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nsportal.ru/sites/default/files/styles/media_gallery_large/public/gallery/2022/03/23/20220321_164013.jpg?itok=pv_tA5c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30" y="1623811"/>
            <a:ext cx="2098540" cy="39726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43035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</TotalTime>
  <Words>6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Times New Roman</vt:lpstr>
      <vt:lpstr>Trebuchet MS</vt:lpstr>
      <vt:lpstr>Wingdings 3</vt:lpstr>
      <vt:lpstr>Аспект</vt:lpstr>
      <vt:lpstr>Акция «Сделаем планету чище»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Акция «Сделаем планету чище»</dc:title>
  <dc:creator>толик</dc:creator>
  <cp:lastModifiedBy>толик</cp:lastModifiedBy>
  <cp:revision>1</cp:revision>
  <dcterms:created xsi:type="dcterms:W3CDTF">2022-04-18T18:36:24Z</dcterms:created>
  <dcterms:modified xsi:type="dcterms:W3CDTF">2022-04-18T18:45:39Z</dcterms:modified>
</cp:coreProperties>
</file>