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84" r:id="rId3"/>
    <p:sldId id="283" r:id="rId4"/>
    <p:sldId id="270" r:id="rId5"/>
    <p:sldId id="258" r:id="rId6"/>
    <p:sldId id="271" r:id="rId7"/>
    <p:sldId id="272" r:id="rId8"/>
    <p:sldId id="273" r:id="rId9"/>
    <p:sldId id="274" r:id="rId10"/>
    <p:sldId id="275" r:id="rId11"/>
    <p:sldId id="276" r:id="rId12"/>
    <p:sldId id="266" r:id="rId13"/>
    <p:sldId id="290" r:id="rId14"/>
    <p:sldId id="259" r:id="rId15"/>
    <p:sldId id="289" r:id="rId16"/>
    <p:sldId id="287" r:id="rId17"/>
    <p:sldId id="260" r:id="rId18"/>
    <p:sldId id="288" r:id="rId19"/>
    <p:sldId id="286" r:id="rId20"/>
    <p:sldId id="261" r:id="rId21"/>
    <p:sldId id="262" r:id="rId22"/>
    <p:sldId id="264" r:id="rId23"/>
    <p:sldId id="278" r:id="rId24"/>
    <p:sldId id="279" r:id="rId25"/>
    <p:sldId id="263" r:id="rId26"/>
    <p:sldId id="277" r:id="rId27"/>
    <p:sldId id="280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08F2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>
        <p:scale>
          <a:sx n="90" d="100"/>
          <a:sy n="90" d="100"/>
        </p:scale>
        <p:origin x="-552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628800"/>
            <a:ext cx="7086600" cy="1828800"/>
          </a:xfrm>
        </p:spPr>
        <p:txBody>
          <a:bodyPr/>
          <a:lstStyle/>
          <a:p>
            <a:r>
              <a:rPr lang="ru-RU" sz="9000" dirty="0" smtClean="0">
                <a:solidFill>
                  <a:srgbClr val="2408F2"/>
                </a:solidFill>
              </a:rPr>
              <a:t>Атмосфера</a:t>
            </a:r>
            <a:endParaRPr lang="ru-RU" sz="9000" dirty="0">
              <a:solidFill>
                <a:srgbClr val="2408F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581128"/>
            <a:ext cx="8352928" cy="215778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                               </a:t>
            </a:r>
            <a:r>
              <a:rPr lang="ru-RU" sz="1600" dirty="0" smtClean="0"/>
              <a:t>Презентацию выполнила</a:t>
            </a:r>
          </a:p>
          <a:p>
            <a:r>
              <a:rPr lang="ru-RU" sz="1600" dirty="0" smtClean="0"/>
              <a:t>                                                                                         </a:t>
            </a:r>
            <a:r>
              <a:rPr lang="ru-RU" sz="1600" dirty="0" smtClean="0"/>
              <a:t>                        Воспитатель:</a:t>
            </a:r>
            <a:endParaRPr lang="ru-RU" sz="1600" dirty="0" smtClean="0"/>
          </a:p>
          <a:p>
            <a:pPr algn="ctr"/>
            <a:r>
              <a:rPr lang="ru-RU" sz="1600" dirty="0" smtClean="0"/>
              <a:t>                                                                                           </a:t>
            </a:r>
            <a:r>
              <a:rPr lang="ru-RU" sz="1600" dirty="0" smtClean="0"/>
              <a:t>  </a:t>
            </a:r>
            <a:r>
              <a:rPr lang="ru-RU" sz="1600" dirty="0" err="1" smtClean="0"/>
              <a:t>Жильцова</a:t>
            </a:r>
            <a:r>
              <a:rPr lang="ru-RU" sz="1600" dirty="0" smtClean="0"/>
              <a:t> Н.В.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Санкт-Петербург</a:t>
            </a:r>
            <a:endParaRPr lang="ru-RU" dirty="0" smtClean="0"/>
          </a:p>
          <a:p>
            <a:pPr algn="ctr"/>
            <a:r>
              <a:rPr lang="ru-RU" dirty="0" smtClean="0"/>
              <a:t>2018 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59466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solidFill>
                  <a:srgbClr val="2408F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Мезосфера и термосфера</a:t>
            </a:r>
            <a:endParaRPr lang="ru-RU" sz="4000" b="1" dirty="0">
              <a:ln w="1905"/>
              <a:solidFill>
                <a:srgbClr val="2408F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268760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smtClean="0"/>
              <a:t>Мезосфера</a:t>
            </a:r>
            <a:r>
              <a:rPr lang="ru-RU" altLang="ru-RU" sz="2800" dirty="0" smtClean="0"/>
              <a:t> — слой атмосферы, расположенный на высоте 50-80 км. Плотность воздуха здесь в 200 раз меньше, чем у поверхности Земли. Цвет неба в мезосфере кажется черным, в течение дня видны звезды.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789040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 smtClean="0"/>
              <a:t>На высоте 80 км начинается </a:t>
            </a:r>
            <a:r>
              <a:rPr lang="ru-RU" altLang="ru-RU" sz="2800" b="1" u="sng" dirty="0" smtClean="0"/>
              <a:t>термосфера</a:t>
            </a:r>
            <a:r>
              <a:rPr lang="ru-RU" altLang="ru-RU" sz="2800" u="sng" dirty="0" smtClean="0"/>
              <a:t>.</a:t>
            </a:r>
            <a:r>
              <a:rPr lang="ru-RU" altLang="ru-RU" sz="2800" dirty="0" smtClean="0"/>
              <a:t> Температура воздуха в этом слое резко повышается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31406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905"/>
                <a:solidFill>
                  <a:srgbClr val="2408F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Экзосфера</a:t>
            </a:r>
            <a:endParaRPr lang="ru-RU" sz="4400" b="1" dirty="0">
              <a:ln w="1905"/>
              <a:solidFill>
                <a:srgbClr val="2408F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492896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smtClean="0"/>
              <a:t>Экзосфера</a:t>
            </a:r>
            <a:r>
              <a:rPr lang="ru-RU" altLang="ru-RU" sz="2800" dirty="0" smtClean="0"/>
              <a:t> — внешний слой атмосферы, расположенный выше 1000 км. Этот слой еще называют сферой рассеивания, так как частицы газов движутся здесь с большой скоростью и могут рассеиваться в космическое пространство.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хозяин\Рабочий стол\атмосыера3\Презентация _Атмосфера _ значение, строение, изучение_ - скачать бесплатно_files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35" y="0"/>
            <a:ext cx="9145835" cy="6856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2408F2"/>
                </a:solidFill>
              </a:rPr>
              <a:t>Почему атмосфера голубая?</a:t>
            </a:r>
            <a:endParaRPr lang="ru-RU" sz="8000" dirty="0">
              <a:solidFill>
                <a:srgbClr val="2408F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хозяин\Рабочий стол\атмосыера3\Презентация _Атмосфера _ значение, строение, изучение_ - скачать бесплатно_files\img5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84" y="0"/>
            <a:ext cx="91675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Капля 8"/>
          <p:cNvSpPr/>
          <p:nvPr/>
        </p:nvSpPr>
        <p:spPr>
          <a:xfrm rot="20153817">
            <a:off x="1185296" y="4095513"/>
            <a:ext cx="2254148" cy="2233116"/>
          </a:xfrm>
          <a:prstGeom prst="teardrop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17405573">
            <a:off x="6006167" y="4405904"/>
            <a:ext cx="1962519" cy="2244539"/>
          </a:xfrm>
          <a:prstGeom prst="teardrop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18916075">
            <a:off x="3643123" y="2928270"/>
            <a:ext cx="1800200" cy="1806924"/>
          </a:xfrm>
          <a:prstGeom prst="teardrop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rot="17378828">
            <a:off x="5990395" y="1848313"/>
            <a:ext cx="1800200" cy="1923425"/>
          </a:xfrm>
          <a:prstGeom prst="teardrop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20498700">
            <a:off x="679002" y="2039220"/>
            <a:ext cx="1954803" cy="1861297"/>
          </a:xfrm>
          <a:prstGeom prst="teardrop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 rot="10800000">
            <a:off x="2771800" y="260648"/>
            <a:ext cx="2952328" cy="194421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8568952" cy="6048672"/>
          </a:xfrm>
        </p:spPr>
        <p:txBody>
          <a:bodyPr/>
          <a:lstStyle/>
          <a:p>
            <a:r>
              <a:rPr lang="ru-RU" dirty="0" smtClean="0"/>
              <a:t>                                              </a:t>
            </a:r>
          </a:p>
          <a:p>
            <a:r>
              <a:rPr lang="ru-RU" dirty="0" smtClean="0"/>
              <a:t>                                                     </a:t>
            </a:r>
            <a:r>
              <a:rPr lang="ru-RU" sz="2400" dirty="0" smtClean="0"/>
              <a:t>свойства</a:t>
            </a:r>
          </a:p>
          <a:p>
            <a:r>
              <a:rPr lang="ru-RU" sz="2400" dirty="0" smtClean="0"/>
              <a:t>                                            воздуха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200" dirty="0" smtClean="0"/>
              <a:t>         прозрачный                                                  бесцветный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не имеет</a:t>
            </a:r>
          </a:p>
          <a:p>
            <a:r>
              <a:rPr lang="ru-RU" dirty="0" smtClean="0"/>
              <a:t>                                                        </a:t>
            </a:r>
            <a:r>
              <a:rPr lang="ru-RU" sz="2200" dirty="0" smtClean="0"/>
              <a:t>запаха</a:t>
            </a:r>
          </a:p>
          <a:p>
            <a:endParaRPr lang="ru-RU" dirty="0" smtClean="0"/>
          </a:p>
          <a:p>
            <a:r>
              <a:rPr lang="ru-RU" dirty="0" smtClean="0"/>
              <a:t>                         </a:t>
            </a:r>
            <a:r>
              <a:rPr lang="ru-RU" sz="2200" dirty="0" smtClean="0"/>
              <a:t>при                                                         </a:t>
            </a:r>
          </a:p>
          <a:p>
            <a:r>
              <a:rPr lang="ru-RU" sz="2200" dirty="0" smtClean="0"/>
              <a:t>                   нагревании                                                  при</a:t>
            </a:r>
          </a:p>
          <a:p>
            <a:r>
              <a:rPr lang="ru-RU" sz="2200" dirty="0" smtClean="0"/>
              <a:t>                 расширяется                                            охлаждении</a:t>
            </a:r>
          </a:p>
          <a:p>
            <a:r>
              <a:rPr lang="ru-RU" sz="2200" dirty="0" smtClean="0"/>
              <a:t>                                                                                     сжимается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2321768"/>
          </a:xfrm>
        </p:spPr>
        <p:txBody>
          <a:bodyPr/>
          <a:lstStyle/>
          <a:p>
            <a:r>
              <a:rPr lang="ru-RU" sz="4400" dirty="0" smtClean="0">
                <a:solidFill>
                  <a:srgbClr val="2408F2"/>
                </a:solidFill>
              </a:rPr>
              <a:t>Можно ли взвесить 1 кг воздуха?</a:t>
            </a:r>
            <a:br>
              <a:rPr lang="ru-RU" sz="4400" dirty="0" smtClean="0">
                <a:solidFill>
                  <a:srgbClr val="2408F2"/>
                </a:solidFill>
              </a:rPr>
            </a:br>
            <a:r>
              <a:rPr lang="ru-RU" sz="4400" dirty="0" smtClean="0">
                <a:solidFill>
                  <a:srgbClr val="2408F2"/>
                </a:solidFill>
              </a:rPr>
              <a:t>Сколько он весит?</a:t>
            </a:r>
            <a:endParaRPr lang="ru-RU" sz="4400" dirty="0">
              <a:solidFill>
                <a:srgbClr val="2408F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507786"/>
            <a:ext cx="8435280" cy="4089566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ru-RU" sz="3600" dirty="0" smtClean="0"/>
              <a:t>Знаменитый учёный Галилео Галилей</a:t>
            </a:r>
          </a:p>
          <a:p>
            <a:r>
              <a:rPr lang="ru-RU" sz="3600" dirty="0" smtClean="0"/>
              <a:t>  более 300 лет назад, к всеобщему </a:t>
            </a:r>
          </a:p>
          <a:p>
            <a:r>
              <a:rPr lang="ru-RU" sz="3600" dirty="0" smtClean="0"/>
              <a:t>  удивлению, взял… да и взвесил воздух.</a:t>
            </a:r>
          </a:p>
          <a:p>
            <a:pPr>
              <a:buBlip>
                <a:blip r:embed="rId2"/>
              </a:buBlip>
            </a:pPr>
            <a:r>
              <a:rPr lang="ru-RU" sz="3600" dirty="0" smtClean="0"/>
              <a:t>Учёные вычислили, что в литровой </a:t>
            </a:r>
          </a:p>
          <a:p>
            <a:r>
              <a:rPr lang="ru-RU" sz="3600" dirty="0" smtClean="0"/>
              <a:t>  банке помещается более 1 грамма</a:t>
            </a:r>
          </a:p>
          <a:p>
            <a:r>
              <a:rPr lang="ru-RU" sz="3600" dirty="0" smtClean="0"/>
              <a:t>  воздуха.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хозяин\Рабочий стол\атмосыера3\Презентация _Атмосфера _ значение, строение, изучение_ - скачать бесплатно_files\img3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84" y="0"/>
            <a:ext cx="91675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76872"/>
            <a:ext cx="70866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8496944" cy="5256584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ru-RU" sz="3200" dirty="0" smtClean="0"/>
              <a:t>Воздух не стоит на месте, он движется.</a:t>
            </a:r>
          </a:p>
          <a:p>
            <a:r>
              <a:rPr lang="ru-RU" sz="3200" dirty="0" smtClean="0"/>
              <a:t>  Движется потому, что нагревается. Тёплый </a:t>
            </a:r>
          </a:p>
          <a:p>
            <a:r>
              <a:rPr lang="ru-RU" sz="3200" dirty="0" smtClean="0"/>
              <a:t>  воздух легче холодного. Тёплый поднимается</a:t>
            </a:r>
          </a:p>
          <a:p>
            <a:r>
              <a:rPr lang="ru-RU" sz="3200" dirty="0" smtClean="0"/>
              <a:t>  вверх, а его место занимает холодный. Это</a:t>
            </a:r>
          </a:p>
          <a:p>
            <a:r>
              <a:rPr lang="ru-RU" sz="3200" dirty="0" smtClean="0"/>
              <a:t>  движение потоков воздуха и создаёт ветер.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Поскольку воздух невидим, мы не можем</a:t>
            </a:r>
          </a:p>
          <a:p>
            <a:r>
              <a:rPr lang="ru-RU" sz="3200" dirty="0" smtClean="0"/>
              <a:t>  увидеть ветер. Мы можем почувствовать, как</a:t>
            </a:r>
          </a:p>
          <a:p>
            <a:r>
              <a:rPr lang="ru-RU" sz="3200" dirty="0" smtClean="0"/>
              <a:t>  он дует в лицо, и понаблюдать за тем, как он</a:t>
            </a:r>
          </a:p>
          <a:p>
            <a:r>
              <a:rPr lang="ru-RU" sz="3200" dirty="0" smtClean="0"/>
              <a:t>  качает верхушки деревьев.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86600" cy="1097632"/>
          </a:xfrm>
        </p:spPr>
        <p:txBody>
          <a:bodyPr/>
          <a:lstStyle/>
          <a:p>
            <a:r>
              <a:rPr lang="ru-RU" sz="5400" dirty="0" smtClean="0">
                <a:solidFill>
                  <a:srgbClr val="2408F2"/>
                </a:solidFill>
              </a:rPr>
              <a:t>Что такое погода?</a:t>
            </a:r>
            <a:endParaRPr lang="ru-RU" sz="5400" dirty="0">
              <a:solidFill>
                <a:srgbClr val="2408F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276872"/>
            <a:ext cx="8219256" cy="2388698"/>
          </a:xfrm>
        </p:spPr>
        <p:txBody>
          <a:bodyPr>
            <a:noAutofit/>
          </a:bodyPr>
          <a:lstStyle/>
          <a:p>
            <a:r>
              <a:rPr lang="ru-RU" sz="4400" dirty="0" smtClean="0"/>
              <a:t>Погода – это состояние нижнего слоя атмосфера в данном месте, в данный момент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88640"/>
            <a:ext cx="45047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2408F2"/>
                </a:solidFill>
                <a:latin typeface="Book Antiqua" pitchFamily="18" charset="0"/>
              </a:rPr>
              <a:t>содержание</a:t>
            </a:r>
            <a:endParaRPr lang="ru-RU" sz="6000" dirty="0">
              <a:solidFill>
                <a:srgbClr val="2408F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96752"/>
            <a:ext cx="83174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1. Цели и задачи</a:t>
            </a:r>
          </a:p>
          <a:p>
            <a:r>
              <a:rPr lang="ru-RU" sz="4000" dirty="0" smtClean="0"/>
              <a:t>2. Атмосфера –воздушная оболочка</a:t>
            </a:r>
          </a:p>
          <a:p>
            <a:r>
              <a:rPr lang="ru-RU" sz="4000" dirty="0" smtClean="0"/>
              <a:t>    Земли</a:t>
            </a:r>
          </a:p>
          <a:p>
            <a:r>
              <a:rPr lang="ru-RU" sz="4000" dirty="0" smtClean="0"/>
              <a:t>3. Состав атмосферы</a:t>
            </a:r>
          </a:p>
          <a:p>
            <a:r>
              <a:rPr lang="ru-RU" sz="4000" dirty="0" smtClean="0"/>
              <a:t>4. Строение атмосферы</a:t>
            </a:r>
          </a:p>
          <a:p>
            <a:r>
              <a:rPr lang="ru-RU" sz="4000" dirty="0" smtClean="0"/>
              <a:t>5. Значение атмосферы</a:t>
            </a:r>
          </a:p>
          <a:p>
            <a:r>
              <a:rPr lang="ru-RU" sz="4000" dirty="0" smtClean="0"/>
              <a:t>6. Изучение атмосферы</a:t>
            </a:r>
          </a:p>
          <a:p>
            <a:r>
              <a:rPr lang="ru-RU" sz="4000" dirty="0" smtClean="0"/>
              <a:t>7. Вывод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хозяин\Рабочий стол\атмосыера3\Презентация _Атмосфера _ значение, строение, изучение_ - скачать бесплатно_files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35" y="0"/>
            <a:ext cx="9147668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хозяин\Рабочий стол\атмосыера3\Презентация _Атмосфера _ значение, строение, изучение_ - скачать бесплатно_files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35" y="0"/>
            <a:ext cx="9145835" cy="6856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хозяин\Рабочий стол\атмосыера3\Презентация _Атмосфера _ значение, строение, изучение_ - скачать бесплатно_files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35" y="0"/>
            <a:ext cx="9147668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8640"/>
            <a:ext cx="65870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2408F2"/>
                </a:solidFill>
                <a:latin typeface="Book Antiqua" pitchFamily="18" charset="0"/>
              </a:rPr>
              <a:t>Изучение  атмосферы</a:t>
            </a:r>
            <a:endParaRPr lang="ru-RU" sz="4800" dirty="0">
              <a:solidFill>
                <a:srgbClr val="2408F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200" dirty="0" smtClean="0"/>
              <a:t>1) Метеорологические                             </a:t>
            </a:r>
          </a:p>
          <a:p>
            <a:r>
              <a:rPr lang="ru-RU" altLang="ru-RU" sz="3200" dirty="0" smtClean="0"/>
              <a:t>     станции</a:t>
            </a:r>
          </a:p>
          <a:p>
            <a:r>
              <a:rPr lang="ru-RU" altLang="ru-RU" sz="3200" dirty="0" smtClean="0"/>
              <a:t>2) Метеорологические </a:t>
            </a:r>
          </a:p>
          <a:p>
            <a:r>
              <a:rPr lang="ru-RU" altLang="ru-RU" sz="3200" dirty="0" smtClean="0"/>
              <a:t>    зонды</a:t>
            </a:r>
          </a:p>
          <a:p>
            <a:r>
              <a:rPr lang="ru-RU" altLang="ru-RU" sz="3200" dirty="0" smtClean="0"/>
              <a:t>3) Искусственные </a:t>
            </a:r>
          </a:p>
          <a:p>
            <a:r>
              <a:rPr lang="ru-RU" altLang="ru-RU" sz="3200" dirty="0" smtClean="0"/>
              <a:t>    спутники</a:t>
            </a:r>
          </a:p>
          <a:p>
            <a:r>
              <a:rPr lang="ru-RU" altLang="ru-RU" sz="3200" dirty="0" smtClean="0"/>
              <a:t>4) Метеорологические </a:t>
            </a:r>
          </a:p>
          <a:p>
            <a:r>
              <a:rPr lang="ru-RU" altLang="ru-RU" sz="3200" dirty="0" smtClean="0"/>
              <a:t>    ракеты</a:t>
            </a:r>
          </a:p>
        </p:txBody>
      </p:sp>
      <p:pic>
        <p:nvPicPr>
          <p:cNvPr id="4" name="Рисунок 2" descr="C:\Users\Андрей\Desktop\1256640628_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124744"/>
            <a:ext cx="3503935" cy="525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 smtClean="0"/>
              <a:t>2)Метеорологические </a:t>
            </a:r>
          </a:p>
          <a:p>
            <a:pPr algn="ctr"/>
            <a:r>
              <a:rPr lang="ru-RU" altLang="ru-RU" sz="2400" dirty="0" smtClean="0"/>
              <a:t>    зонды</a:t>
            </a:r>
            <a:endParaRPr lang="ru-RU" altLang="ru-RU" sz="2400" dirty="0"/>
          </a:p>
        </p:txBody>
      </p:sp>
      <p:pic>
        <p:nvPicPr>
          <p:cNvPr id="4" name="Рисунок 3" descr="C:\Users\Андрей\Desktop\ball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2664296" cy="328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355976" y="1886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dirty="0" smtClean="0"/>
              <a:t>3)Искусственные </a:t>
            </a:r>
          </a:p>
          <a:p>
            <a:pPr algn="ctr"/>
            <a:r>
              <a:rPr lang="ru-RU" altLang="ru-RU" sz="2400" dirty="0" smtClean="0"/>
              <a:t>    спутники</a:t>
            </a:r>
            <a:endParaRPr lang="ru-RU" altLang="ru-RU" sz="2400" dirty="0"/>
          </a:p>
        </p:txBody>
      </p:sp>
      <p:pic>
        <p:nvPicPr>
          <p:cNvPr id="6" name="Рисунок 4" descr="C:\Users\Андрей\Desktop\163559_18080_r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052736"/>
            <a:ext cx="3071760" cy="230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293096"/>
            <a:ext cx="374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 smtClean="0"/>
              <a:t>4)Метеорологические </a:t>
            </a:r>
          </a:p>
          <a:p>
            <a:pPr algn="ctr"/>
            <a:r>
              <a:rPr lang="ru-RU" altLang="ru-RU" sz="2800" dirty="0" smtClean="0"/>
              <a:t>    ракеты</a:t>
            </a:r>
            <a:endParaRPr lang="ru-RU" altLang="ru-RU" sz="2800" dirty="0"/>
          </a:p>
        </p:txBody>
      </p:sp>
      <p:pic>
        <p:nvPicPr>
          <p:cNvPr id="8" name="Рисунок 2" descr="C:\Users\Андрей\Desktop\Soviet-sounding-rocke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429000"/>
            <a:ext cx="2862019" cy="3274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хозяин\Рабочий стол\атмосыера3\Презентация _Атмосфера _ значение, строение, изучение_ - скачать бесплатно_files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35" y="0"/>
            <a:ext cx="9147668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3674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2408F2"/>
                </a:solidFill>
                <a:latin typeface="Book Antiqua" pitchFamily="18" charset="0"/>
              </a:rPr>
              <a:t>Значение атмосферы</a:t>
            </a:r>
            <a:endParaRPr lang="ru-RU" sz="4800" dirty="0">
              <a:solidFill>
                <a:srgbClr val="2408F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buFont typeface="Arial" pitchFamily="34" charset="0"/>
              <a:buChar char="•"/>
            </a:pPr>
            <a:r>
              <a:rPr lang="ru-RU" altLang="ru-RU" sz="3200" dirty="0" smtClean="0"/>
              <a:t>Воздух нужен для дыхания всем живым организмам. Озон, содержащийся в стратосфере, предохраняет живые организмы от вредного для них ультрафиолетового излучения Солнца.</a:t>
            </a:r>
          </a:p>
          <a:p>
            <a:pPr indent="457200">
              <a:buFont typeface="Arial" pitchFamily="34" charset="0"/>
              <a:buChar char="•"/>
            </a:pPr>
            <a:r>
              <a:rPr lang="ru-RU" altLang="ru-RU" sz="3200" dirty="0" smtClean="0"/>
              <a:t>В результате хозяйственной деятельности человека воздух становится грязным.</a:t>
            </a:r>
          </a:p>
          <a:p>
            <a:pPr indent="457200">
              <a:buFont typeface="Arial" pitchFamily="34" charset="0"/>
              <a:buChar char="•"/>
            </a:pPr>
            <a:r>
              <a:rPr lang="ru-RU" altLang="ru-RU" sz="3200" dirty="0" smtClean="0"/>
              <a:t>Озоновый слой разрушается.</a:t>
            </a:r>
          </a:p>
          <a:p>
            <a:pPr indent="457200">
              <a:buFont typeface="Arial" pitchFamily="34" charset="0"/>
              <a:buChar char="•"/>
            </a:pPr>
            <a:r>
              <a:rPr lang="ru-RU" altLang="ru-RU" sz="3200" dirty="0" smtClean="0"/>
              <a:t>Нужно сохранить воздух чистым!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21451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2408F2"/>
                </a:solidFill>
                <a:latin typeface="Book Antiqua" pitchFamily="18" charset="0"/>
              </a:rPr>
              <a:t>вывод</a:t>
            </a:r>
            <a:endParaRPr lang="ru-RU" sz="5400" dirty="0">
              <a:solidFill>
                <a:srgbClr val="2408F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87129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Атмосфера – это внешняя, газообразная оболочка Земли, многослойный воздушный океан, играющий огромную роль в жизни нашей планеты. Особое значение имеет тропосфера, в пределах которой выделяют разные по свойствам воздушные массы, которые перемещаясь над земной поверхностью, приводят к изменениям погоды.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6931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53136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сотрудничество</a:t>
            </a:r>
            <a:endParaRPr lang="ru-RU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52597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2408F2"/>
                </a:solidFill>
                <a:latin typeface="Book Antiqua" pitchFamily="18" charset="0"/>
              </a:rPr>
              <a:t>цели и задачи</a:t>
            </a:r>
            <a:endParaRPr lang="ru-RU" sz="6000" dirty="0">
              <a:solidFill>
                <a:srgbClr val="2408F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2800" dirty="0" smtClean="0"/>
              <a:t>углубить знания об атмосфере, изучить состав воздуха, строение атмосферы и характеристики слоев, значение атмосферы для природы Земли;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717032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2800" dirty="0" smtClean="0"/>
              <a:t>углубить знания об атмосфере, изучить состав воздуха, строение атмосферы и характеристики слоев, значение атмосферы для природы Земли;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2408F2"/>
                </a:solidFill>
                <a:latin typeface="Book Antiqua" pitchFamily="18" charset="0"/>
              </a:rPr>
              <a:t>Атмосфера</a:t>
            </a:r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Book Antiqua" pitchFamily="18" charset="0"/>
              </a:rPr>
              <a:t> </a:t>
            </a:r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ook Antiqua" pitchFamily="18" charset="0"/>
              </a:rPr>
              <a:t>– воздушная оболочка Земли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352928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800" u="sng" dirty="0" smtClean="0"/>
              <a:t>Атмосфера</a:t>
            </a:r>
            <a:r>
              <a:rPr lang="ru-RU" altLang="ru-RU" sz="2800" dirty="0" smtClean="0"/>
              <a:t> – самая верхняя оболочка Земли.</a:t>
            </a:r>
          </a:p>
          <a:p>
            <a:pPr algn="ctr">
              <a:lnSpc>
                <a:spcPct val="90000"/>
              </a:lnSpc>
            </a:pPr>
            <a:r>
              <a:rPr lang="ru-RU" altLang="ru-RU" sz="2800" dirty="0" smtClean="0"/>
              <a:t>Её толщина составляет примерно 2000-3000 км.</a:t>
            </a:r>
          </a:p>
          <a:p>
            <a:pPr algn="ctr">
              <a:lnSpc>
                <a:spcPct val="90000"/>
              </a:lnSpc>
            </a:pPr>
            <a:r>
              <a:rPr lang="ru-RU" altLang="ru-RU" sz="2800" dirty="0" smtClean="0"/>
              <a:t>Верхняя граница у атмосферы отсутствует.</a:t>
            </a:r>
          </a:p>
        </p:txBody>
      </p:sp>
      <p:pic>
        <p:nvPicPr>
          <p:cNvPr id="4" name="Рисунок 3" descr="C:\Users\Андрей\Desktop\1241360927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3214688"/>
            <a:ext cx="42259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C:\Users\Андрей\Desktop\kmz_gc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950" y="3211513"/>
            <a:ext cx="3810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хозяин\Рабочий стол\атмосыера3\Презентация _Атмосфера _ значение, строение, изучение_ - скачать бесплатно_files\img2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84" y="-1"/>
            <a:ext cx="9155784" cy="6849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4" name="Диаграмма 3"/>
          <p:cNvGraphicFramePr>
            <a:graphicFrameLocks/>
          </p:cNvGraphicFramePr>
          <p:nvPr/>
        </p:nvGraphicFramePr>
        <p:xfrm>
          <a:off x="755576" y="836712"/>
          <a:ext cx="7560840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иаграмма" r:id="rId3" imgW="4781540" imgH="2762220" progId="Excel.Chart.8">
                  <p:embed/>
                </p:oleObj>
              </mc:Choice>
              <mc:Fallback>
                <p:oleObj name="Диаграмма" r:id="rId3" imgW="4781540" imgH="2762220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836712"/>
                        <a:ext cx="7560840" cy="48965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2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5662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2408F2"/>
                </a:solidFill>
                <a:latin typeface="Book Antiqua" pitchFamily="18" charset="0"/>
              </a:rPr>
              <a:t>Строение  атмосферы</a:t>
            </a:r>
            <a:endParaRPr lang="ru-RU" sz="4800" dirty="0">
              <a:solidFill>
                <a:srgbClr val="2408F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1277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rgbClr val="2408F2"/>
                </a:solidFill>
              </a:rPr>
              <a:t>Толщина атмосферы около 3 тыс. км. В ней выделяют несколько слоев, которые отличаются друг от друга по температуре и составу газов.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3691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>
              <a:buFont typeface="Arial" charset="0"/>
              <a:buChar char="•"/>
            </a:pPr>
            <a:r>
              <a:rPr lang="ru-RU" sz="2000" dirty="0" smtClean="0">
                <a:solidFill>
                  <a:srgbClr val="2408F2"/>
                </a:solidFill>
              </a:rPr>
              <a:t>Нижний слой – тропосфера - поверхность Земли, однако эта граница относительна.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010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>
              <a:buFont typeface="Arial" charset="0"/>
              <a:buChar char="•"/>
            </a:pPr>
            <a:r>
              <a:rPr lang="ru-RU" sz="2000" dirty="0" smtClean="0">
                <a:solidFill>
                  <a:srgbClr val="2408F2"/>
                </a:solidFill>
              </a:rPr>
              <a:t>Далее идет стратосфера. </a:t>
            </a:r>
          </a:p>
          <a:p>
            <a:pPr marR="0">
              <a:buFont typeface="Arial" charset="0"/>
              <a:buChar char="•"/>
            </a:pPr>
            <a:r>
              <a:rPr lang="ru-RU" sz="2000" dirty="0" smtClean="0">
                <a:solidFill>
                  <a:srgbClr val="2408F2"/>
                </a:solidFill>
              </a:rPr>
              <a:t>Еще выше – мезосфера, термосфера, экзосфера. Это верхние слои атмосферы, которые переходят в космическое пространство на высоте 2 – 3 тыс. км. над поверхностью Земли.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84784"/>
            <a:ext cx="4257358" cy="44644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4608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solidFill>
                  <a:srgbClr val="2408F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Тропосфера</a:t>
            </a:r>
            <a:endParaRPr lang="ru-RU" sz="4000" b="1" dirty="0">
              <a:ln w="1905"/>
              <a:solidFill>
                <a:srgbClr val="2408F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16832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/>
              <a:t>В тропосфере сосредоточено около 80 % массы атмосферы, находится почти весь водяной пар, возникают грозы, бури, облака и осадки, а также происходит вертикальное (конвекция) и горизонтальное (ветер) перемещение воздуха.</a:t>
            </a:r>
          </a:p>
          <a:p>
            <a:r>
              <a:rPr lang="ru-RU" altLang="ru-RU" sz="3200" dirty="0" smtClean="0"/>
              <a:t>Можно сказать, что погода в основном формируется в тропосфере.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37321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905"/>
                <a:solidFill>
                  <a:srgbClr val="2408F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Стратосфера</a:t>
            </a:r>
            <a:endParaRPr lang="ru-RU" sz="4400" b="1" dirty="0">
              <a:ln w="1905"/>
              <a:solidFill>
                <a:srgbClr val="2408F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/>
              <a:t>Слой атмосферы, расположенный над тропосферой на высоте от 8 до 50 км. Цвет неба в этом слое кажется фиолетовым, что объясняется разреженностью воздуха, из-за которой солнечные лучи почти не рассеиваются</a:t>
            </a:r>
            <a:r>
              <a:rPr lang="ru-RU" dirty="0" smtClean="0"/>
              <a:t>.</a:t>
            </a:r>
            <a:endParaRPr lang="ru-RU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56992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этом слое сосредоточен озон (озоновый экран, </a:t>
            </a:r>
            <a:r>
              <a:rPr lang="ru-RU" sz="2800" dirty="0" err="1" smtClean="0"/>
              <a:t>озоносфера</a:t>
            </a:r>
            <a:r>
              <a:rPr lang="ru-RU" sz="2800" dirty="0" smtClean="0"/>
              <a:t>), слой, который поглощает ультрафиолетовые лучи, не пропуская их к Земле и тем самым защищая живые организмы на нашей планете.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500</TotalTime>
  <Words>694</Words>
  <Application>Microsoft Office PowerPoint</Application>
  <PresentationFormat>Экран (4:3)</PresentationFormat>
  <Paragraphs>96</Paragraphs>
  <Slides>28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Апекс</vt:lpstr>
      <vt:lpstr>Диаграмма</vt:lpstr>
      <vt:lpstr>Атмосфера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Почему атмосфера голубая?</vt:lpstr>
      <vt:lpstr>Презентация PowerPoint</vt:lpstr>
      <vt:lpstr>Презентация PowerPoint</vt:lpstr>
      <vt:lpstr>Можно ли взвесить 1 кг воздуха? Сколько он весит?</vt:lpstr>
      <vt:lpstr>Презентация PowerPoint</vt:lpstr>
      <vt:lpstr>Презентация PowerPoint</vt:lpstr>
      <vt:lpstr>Что такое погода?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сотрудничество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276</cp:lastModifiedBy>
  <cp:revision>69</cp:revision>
  <dcterms:modified xsi:type="dcterms:W3CDTF">2019-09-25T13:38:50Z</dcterms:modified>
</cp:coreProperties>
</file>