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rgbClr val="FFFF00"/>
                </a:solidFill>
              </a:rPr>
              <a:t>БЕРЕГИ ПРИРОДУ!</a:t>
            </a:r>
          </a:p>
        </p:txBody>
      </p:sp>
      <p:pic>
        <p:nvPicPr>
          <p:cNvPr id="1026" name="Picture 2" descr="E:\картинки весна\2368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43" y="1485628"/>
            <a:ext cx="4214257" cy="3162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864" y="1418948"/>
            <a:ext cx="3544190" cy="2335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53345"/>
            <a:ext cx="2869042" cy="2021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863" y="3984752"/>
            <a:ext cx="3456384" cy="2598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ED5C84-FCFA-4BCD-93FD-CC7EF8C012BF}"/>
              </a:ext>
            </a:extLst>
          </p:cNvPr>
          <p:cNvSpPr txBox="1"/>
          <p:nvPr/>
        </p:nvSpPr>
        <p:spPr>
          <a:xfrm>
            <a:off x="5505140" y="5875476"/>
            <a:ext cx="32516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воспитатель:</a:t>
            </a:r>
          </a:p>
          <a:p>
            <a:r>
              <a:rPr lang="ru-RU" sz="2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Шибирова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 А.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6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картинки весна\23a78_1304251812_these_funny_animals_680_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36495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6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картинки весна\227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8784977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6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картинки весна\10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8784976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39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A26454-C8ED-4867-88E2-E54930C6AAD5}"/>
              </a:ext>
            </a:extLst>
          </p:cNvPr>
          <p:cNvSpPr txBox="1"/>
          <p:nvPr/>
        </p:nvSpPr>
        <p:spPr>
          <a:xfrm>
            <a:off x="323528" y="3240586"/>
            <a:ext cx="849694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7565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E:\картинки весна\10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6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работа анна минновна\картинки\0002-010-Rebjata-pomogite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975350" cy="6499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13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лесник</a:t>
            </a:r>
          </a:p>
        </p:txBody>
      </p:sp>
      <p:pic>
        <p:nvPicPr>
          <p:cNvPr id="10242" name="Picture 2" descr="E:\картинки весна\759e97a18128494765a3366757ac3f1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992555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картинки весна\1299356387_0337.250x20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32856"/>
            <a:ext cx="5310590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14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E:\картинки весна\11171a832403d5ea233dd0641f53857007342762.preview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74"/>
          <a:stretch/>
        </p:blipFill>
        <p:spPr bwMode="auto">
          <a:xfrm>
            <a:off x="107504" y="28275"/>
            <a:ext cx="8928992" cy="67130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13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E:\картинки весна\Sosny,-osveshennye-solnce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8928992" cy="6624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71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картинки весна\99715252_584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856984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05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картинки весна\97921362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85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картинки весна\17677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0" y="-23567"/>
            <a:ext cx="9036496" cy="6850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77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хниче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103</TotalTime>
  <Words>16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Franklin Gothic Book</vt:lpstr>
      <vt:lpstr>Times New Roman</vt:lpstr>
      <vt:lpstr>Wingdings 2</vt:lpstr>
      <vt:lpstr>Техническая</vt:lpstr>
      <vt:lpstr>БЕРЕГИ ПРИРОДУ!</vt:lpstr>
      <vt:lpstr>Презентация PowerPoint</vt:lpstr>
      <vt:lpstr>Презентация PowerPoint</vt:lpstr>
      <vt:lpstr>лесник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 ПРИРОДУ!</dc:title>
  <dc:creator>Администратор</dc:creator>
  <cp:lastModifiedBy>Admin</cp:lastModifiedBy>
  <cp:revision>9</cp:revision>
  <dcterms:created xsi:type="dcterms:W3CDTF">2015-03-21T15:51:44Z</dcterms:created>
  <dcterms:modified xsi:type="dcterms:W3CDTF">2022-02-11T01:01:33Z</dcterms:modified>
</cp:coreProperties>
</file>