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ЖЕНЯ материал\Чудеса нетрадиционной техники рисования\1650337249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7500990" cy="100013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учреждение</a:t>
            </a:r>
            <a:b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детский сад комбинированного вида «Теремок»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Болотного </a:t>
            </a:r>
            <a:r>
              <a:rPr lang="ru-RU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Болотнинского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района Новосибирской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715016"/>
            <a:ext cx="5500726" cy="823930"/>
          </a:xfrm>
        </p:spPr>
        <p:txBody>
          <a:bodyPr>
            <a:normAutofit/>
          </a:bodyPr>
          <a:lstStyle/>
          <a:p>
            <a:pPr algn="r"/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категории: </a:t>
            </a:r>
          </a:p>
          <a:p>
            <a:pPr algn="r"/>
            <a:r>
              <a:rPr lang="ru-RU" sz="1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Буркова Евгения Александровна</a:t>
            </a:r>
            <a:endParaRPr lang="ru-RU" sz="1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ЖЕНЯ материал\Чудеса нетрадиционной техники рисования\16503372496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ЖЕНЯ материал\Чудеса нетрадиционной техники рисования\16503372491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ЖЕНЯ материал\Чудеса нетрадиционной техники рисования\16503372490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ЖЕНЯ материал\Чудеса нетрадиционной техники рисования\16503372491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ЖЕНЯ материал\Чудеса нетрадиционной техники рисования\16503372491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ЖЕНЯ материал\Чудеса нетрадиционной техники рисования\16503372491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ЖЕНЯ материал\Чудеса нетрадиционной техники рисования\16503372491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ЖЕНЯ материал\Чудеса нетрадиционной техники рисования\16503372491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ЖЕНЯ материал\Чудеса нетрадиционной техники рисования\16503372492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</Words>
  <Application>Microsoft Office PowerPoint</Application>
  <PresentationFormat>Экран (4:3)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Муниципальное бюджетное дошкольное образовательное учреждение  детский сад комбинированного вида «Теремок»  г. Болотного Болотнинского района Новосибирской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комбинированного вида «Теремок» Новосибирской области Болотнинского района г.Болотного </dc:title>
  <dc:creator>User543</dc:creator>
  <cp:lastModifiedBy>User</cp:lastModifiedBy>
  <cp:revision>3</cp:revision>
  <dcterms:created xsi:type="dcterms:W3CDTF">2022-04-19T03:35:53Z</dcterms:created>
  <dcterms:modified xsi:type="dcterms:W3CDTF">2022-04-19T07:43:35Z</dcterms:modified>
</cp:coreProperties>
</file>