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D10E54D-09B1-4DD2-9336-EA7ED9505978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46B40FA-3BE6-40BD-9E52-D5D775AF9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Music\Sample%20Music\Sleep%20Away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tsvetyzhizni.ru/podgotovka-k-shkole/pro-vremena-goda-detyam/molodoj-i-solnechnyj-mart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День счастья</a:t>
            </a:r>
            <a:br>
              <a:rPr lang="ru-RU" dirty="0" smtClean="0"/>
            </a:br>
            <a:r>
              <a:rPr lang="ru-RU" sz="3600" dirty="0" smtClean="0"/>
              <a:t>Педагог-психолог МБОУ СШ№37</a:t>
            </a:r>
            <a:br>
              <a:rPr lang="ru-RU" sz="3600" dirty="0" smtClean="0"/>
            </a:br>
            <a:r>
              <a:rPr lang="ru-RU" sz="3600" dirty="0" smtClean="0"/>
              <a:t>Мочалова Г.А.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8" name="Содержимое 7" descr="Конкурс рисунков &amp;quot;Моё счастливое детство&amp;quot; .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66219" y="1404937"/>
            <a:ext cx="365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leep Aw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7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Желаю самого хорошего!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Это здорово, желать кому – то счастья. Человек, которому пожелали что-то хорошее, улыбнется, и кому-то следующему пожелает счастья. И тот, другой, тоже улыбнется. И постепенно улыбок станет столько, что вокруг станет немножко светлее и радостнее.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Скажем все вместе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smtClean="0"/>
              <a:t>Я (руки прижимаем к груди) тебе (руки вытягиваем вперед) </a:t>
            </a:r>
            <a:r>
              <a:rPr lang="ru-RU" dirty="0" smtClean="0"/>
              <a:t>желаю счастья</a:t>
            </a:r>
            <a:r>
              <a:rPr lang="ru-RU" dirty="0" smtClean="0"/>
              <a:t>! (пальцами показываем сердечко»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Мы хотим предложить вам мультфильм о том, как маленькая девочка смогла не только сама стать счастливой, но и сделать счастливым другого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Поздравляем вас с днем счастья!</a:t>
            </a:r>
            <a:endParaRPr lang="ru-RU" dirty="0"/>
          </a:p>
        </p:txBody>
      </p:sp>
      <p:pic>
        <p:nvPicPr>
          <p:cNvPr id="4" name="Содержимое 3" descr="https://avatars.mds.yandex.net/get-zen_doc/3940836/pub_609ab807f50f1457c1462743_609aca21f50f1457c18034f7/scale_12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5720" y="530225"/>
            <a:ext cx="6278598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 – счастье?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Каждый человек на Земле мечтает о... счастье. Чаще всего мы желаем друг другу быть счастливым... А что такое счастье? А счастье у каждого свое... А счастье — миг, мгновенье, это здесь и сейчас, это быть, это любить, это видеть улыбки родных и близких...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8" name="Рисунок 7" descr="Дети и родители все о воспитании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800"/>
            <a:ext cx="41529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 марта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Чудесным </a:t>
            </a:r>
            <a:r>
              <a:rPr lang="ru-RU" u="sng" dirty="0">
                <a:hlinkClick r:id="rId2"/>
              </a:rPr>
              <a:t>весенним днем</a:t>
            </a:r>
            <a:r>
              <a:rPr lang="ru-RU" dirty="0"/>
              <a:t>, 20 марта, мир отмечает Всемирный День Счастья. Приглашаю сегодня вас обменяться счастьем))) и послушать счастливую поэзию — стихи про счастье, про счастливые отношения, про счастливых людей. И пусть эта вдохновенная энергия счастья полетит по планете и поселится в каждом из нас... одарив ещё одной минуткой счастья.</a:t>
            </a:r>
          </a:p>
          <a:p>
            <a:endParaRPr lang="ru-RU" dirty="0"/>
          </a:p>
        </p:txBody>
      </p:sp>
      <p:pic>
        <p:nvPicPr>
          <p:cNvPr id="7" name="Содержимое 6" descr="счастье-1.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02275" y="1505744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счастье?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Вот я уже</a:t>
            </a:r>
            <a:br>
              <a:rPr lang="ru-RU" dirty="0"/>
            </a:br>
            <a:r>
              <a:rPr lang="ru-RU" dirty="0"/>
              <a:t>Дорос до лета,</a:t>
            </a:r>
            <a:br>
              <a:rPr lang="ru-RU" dirty="0"/>
            </a:br>
            <a:r>
              <a:rPr lang="ru-RU" dirty="0"/>
              <a:t>Я прожил дней –</a:t>
            </a:r>
            <a:br>
              <a:rPr lang="ru-RU" dirty="0"/>
            </a:br>
            <a:r>
              <a:rPr lang="ru-RU" dirty="0"/>
              <a:t>Не сосчитать.</a:t>
            </a:r>
            <a:br>
              <a:rPr lang="ru-RU" dirty="0"/>
            </a:br>
            <a:r>
              <a:rPr lang="ru-RU" dirty="0"/>
              <a:t>Теперь я знаю:</a:t>
            </a:r>
            <a:br>
              <a:rPr lang="ru-RU" dirty="0"/>
            </a:br>
            <a:r>
              <a:rPr lang="ru-RU" b="1" dirty="0"/>
              <a:t>Счастье</a:t>
            </a:r>
            <a:r>
              <a:rPr lang="ru-RU" dirty="0"/>
              <a:t> – </a:t>
            </a:r>
          </a:p>
          <a:p>
            <a:pPr>
              <a:buNone/>
            </a:pPr>
            <a:r>
              <a:rPr lang="ru-RU" dirty="0" smtClean="0"/>
              <a:t>     Это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Приткнуться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/>
              <a:t>к маме</a:t>
            </a:r>
            <a:br>
              <a:rPr lang="ru-RU" dirty="0"/>
            </a:br>
            <a:r>
              <a:rPr lang="ru-RU" dirty="0"/>
              <a:t>И читать!</a:t>
            </a:r>
            <a:br>
              <a:rPr lang="ru-RU" dirty="0"/>
            </a:br>
            <a:r>
              <a:rPr lang="ru-RU" i="1" dirty="0"/>
              <a:t>(М. </a:t>
            </a:r>
            <a:r>
              <a:rPr lang="ru-RU" i="1" dirty="0" err="1"/>
              <a:t>Яснов</a:t>
            </a:r>
            <a:r>
              <a:rPr lang="ru-RU" i="1" dirty="0"/>
              <a:t>)</a:t>
            </a:r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5" name="Содержимое 4" descr="Звонок в счастье. 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556792"/>
            <a:ext cx="511256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Простое счастье</a:t>
            </a:r>
            <a:endParaRPr lang="ru-RU" dirty="0"/>
          </a:p>
        </p:txBody>
      </p:sp>
      <p:pic>
        <p:nvPicPr>
          <p:cNvPr id="5" name="Содержимое 4" descr="Фотографии счастливой семьи ( 70 картинок) .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7"/>
            <a:ext cx="446449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8000" dirty="0"/>
              <a:t>Я не художник, не спортсмен,</a:t>
            </a:r>
            <a:br>
              <a:rPr lang="ru-RU" sz="8000" dirty="0"/>
            </a:br>
            <a:r>
              <a:rPr lang="ru-RU" sz="8000" dirty="0"/>
              <a:t>Живу без всяких перемен.</a:t>
            </a:r>
            <a:br>
              <a:rPr lang="ru-RU" sz="8000" dirty="0"/>
            </a:br>
            <a:r>
              <a:rPr lang="ru-RU" sz="8000" dirty="0"/>
              <a:t>Не злюсь особо, не дерусь</a:t>
            </a:r>
            <a:br>
              <a:rPr lang="ru-RU" sz="8000" dirty="0"/>
            </a:br>
            <a:r>
              <a:rPr lang="ru-RU" sz="8000" dirty="0"/>
              <a:t>И сквернословить не берусь.</a:t>
            </a:r>
            <a:br>
              <a:rPr lang="ru-RU" sz="8000" dirty="0"/>
            </a:br>
            <a:r>
              <a:rPr lang="ru-RU" sz="8000" dirty="0"/>
              <a:t>Четвёрки, тройки получаю,</a:t>
            </a:r>
            <a:br>
              <a:rPr lang="ru-RU" sz="8000" dirty="0"/>
            </a:br>
            <a:r>
              <a:rPr lang="ru-RU" sz="8000" dirty="0"/>
              <a:t>Быть знаменитым не мечтаю.</a:t>
            </a:r>
            <a:br>
              <a:rPr lang="ru-RU" sz="8000" dirty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/>
              <a:t>Но потому счастливый самый,</a:t>
            </a:r>
            <a:br>
              <a:rPr lang="ru-RU" sz="8000" dirty="0"/>
            </a:br>
            <a:r>
              <a:rPr lang="ru-RU" sz="8000" dirty="0"/>
              <a:t>Что ждёт меня и любит мама.</a:t>
            </a:r>
          </a:p>
          <a:p>
            <a:pPr>
              <a:buNone/>
            </a:pPr>
            <a:r>
              <a:rPr lang="ru-RU" sz="8000" i="1" dirty="0" smtClean="0"/>
              <a:t>           (</a:t>
            </a:r>
            <a:r>
              <a:rPr lang="ru-RU" sz="8000" i="1" dirty="0"/>
              <a:t>А. </a:t>
            </a:r>
            <a:r>
              <a:rPr lang="ru-RU" sz="8000" i="1" dirty="0" err="1"/>
              <a:t>Раннева</a:t>
            </a:r>
            <a:r>
              <a:rPr lang="ru-RU" sz="8000" i="1" dirty="0"/>
              <a:t> </a:t>
            </a:r>
            <a:r>
              <a:rPr lang="ru-RU" sz="8000" i="1" dirty="0" smtClean="0"/>
              <a:t>)</a:t>
            </a:r>
            <a:endParaRPr lang="ru-RU" sz="8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Счастье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/>
              <a:t> </a:t>
            </a: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/>
              <a:t>Счастье – это если мама</a:t>
            </a:r>
            <a:br>
              <a:rPr lang="ru-RU" sz="8000" dirty="0"/>
            </a:br>
            <a:r>
              <a:rPr lang="ru-RU" sz="8000" dirty="0"/>
              <a:t>Целый день с утра поёт.</a:t>
            </a:r>
            <a:br>
              <a:rPr lang="ru-RU" sz="8000" dirty="0"/>
            </a:br>
            <a:r>
              <a:rPr lang="ru-RU" sz="8000" dirty="0"/>
              <a:t>Счастье, если папа рано</a:t>
            </a:r>
            <a:br>
              <a:rPr lang="ru-RU" sz="8000" dirty="0"/>
            </a:br>
            <a:r>
              <a:rPr lang="ru-RU" sz="8000" dirty="0"/>
              <a:t>На работу не идёт.</a:t>
            </a:r>
            <a:br>
              <a:rPr lang="ru-RU" sz="8000" dirty="0"/>
            </a:br>
            <a:r>
              <a:rPr lang="ru-RU" sz="8000" dirty="0"/>
              <a:t>Счастье, если ты на завтрак</a:t>
            </a:r>
            <a:br>
              <a:rPr lang="ru-RU" sz="8000" dirty="0"/>
            </a:br>
            <a:r>
              <a:rPr lang="ru-RU" sz="8000" dirty="0"/>
              <a:t>Ешь любимые блины.</a:t>
            </a:r>
            <a:br>
              <a:rPr lang="ru-RU" sz="8000" dirty="0"/>
            </a:br>
            <a:r>
              <a:rPr lang="ru-RU" sz="8000" dirty="0"/>
              <a:t>Счастье, если ты захочешь</a:t>
            </a:r>
            <a:br>
              <a:rPr lang="ru-RU" sz="8000" dirty="0"/>
            </a:br>
            <a:r>
              <a:rPr lang="ru-RU" sz="8000" dirty="0"/>
              <a:t>Вдруг подпрыгнуть до луны.</a:t>
            </a:r>
            <a:br>
              <a:rPr lang="ru-RU" sz="8000" dirty="0"/>
            </a:br>
            <a:r>
              <a:rPr lang="ru-RU" sz="8000" dirty="0"/>
              <a:t>Если ты всё утро скачешь,</a:t>
            </a:r>
            <a:br>
              <a:rPr lang="ru-RU" sz="8000" dirty="0"/>
            </a:br>
            <a:r>
              <a:rPr lang="ru-RU" sz="8000" dirty="0"/>
              <a:t>Не спешишь снимать пижаму</a:t>
            </a:r>
            <a:br>
              <a:rPr lang="ru-RU" sz="8000" dirty="0"/>
            </a:br>
            <a:r>
              <a:rPr lang="ru-RU" sz="8000" dirty="0"/>
              <a:t>И, усевшись на диване,</a:t>
            </a:r>
            <a:br>
              <a:rPr lang="ru-RU" sz="8000" dirty="0"/>
            </a:br>
            <a:r>
              <a:rPr lang="ru-RU" sz="8000" dirty="0"/>
              <a:t>Обнимаешь папу с мамой!</a:t>
            </a:r>
          </a:p>
          <a:p>
            <a:r>
              <a:rPr lang="ru-RU" sz="8000" i="1" dirty="0"/>
              <a:t>(А. </a:t>
            </a:r>
            <a:r>
              <a:rPr lang="ru-RU" sz="8000" i="1" dirty="0" err="1"/>
              <a:t>Раннева</a:t>
            </a:r>
            <a:r>
              <a:rPr lang="ru-RU" sz="8000" i="1" dirty="0"/>
              <a:t> </a:t>
            </a:r>
            <a:r>
              <a:rPr lang="ru-RU" sz="8000" i="1" dirty="0" smtClean="0"/>
              <a:t>)</a:t>
            </a:r>
            <a:endParaRPr lang="ru-RU" sz="8000" dirty="0"/>
          </a:p>
          <a:p>
            <a:endParaRPr lang="ru-RU" dirty="0"/>
          </a:p>
        </p:txBody>
      </p:sp>
      <p:pic>
        <p:nvPicPr>
          <p:cNvPr id="5" name="Содержимое 4" descr="https://proprikol.ru/wp-content/uploads/2021/01/kartinki-schastlivoj-semi-3-650x813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66779" y="530225"/>
            <a:ext cx="3509391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счастье?</a:t>
            </a:r>
            <a:endParaRPr lang="ru-RU" dirty="0"/>
          </a:p>
        </p:txBody>
      </p:sp>
      <p:pic>
        <p:nvPicPr>
          <p:cNvPr id="5" name="Содержимое 4" descr="Про счастье.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2204864"/>
            <a:ext cx="41403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Счастье</a:t>
            </a:r>
            <a:r>
              <a:rPr lang="ru-RU" dirty="0"/>
              <a:t> – это день рожденья</a:t>
            </a:r>
            <a:br>
              <a:rPr lang="ru-RU" dirty="0"/>
            </a:br>
            <a:r>
              <a:rPr lang="ru-RU" dirty="0"/>
              <a:t>И пятёрка в дневнике.</a:t>
            </a:r>
            <a:br>
              <a:rPr lang="ru-RU" dirty="0"/>
            </a:br>
            <a:r>
              <a:rPr lang="ru-RU" dirty="0"/>
              <a:t>Это – мамино печенье,</a:t>
            </a:r>
            <a:br>
              <a:rPr lang="ru-RU" dirty="0"/>
            </a:br>
            <a:r>
              <a:rPr lang="ru-RU" dirty="0"/>
              <a:t>Шар на ниточке в руке.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Это – сладкий запах хлеба,</a:t>
            </a:r>
            <a:br>
              <a:rPr lang="ru-RU" dirty="0"/>
            </a:br>
            <a:r>
              <a:rPr lang="ru-RU" dirty="0"/>
              <a:t>Лай заливистый щенка.</a:t>
            </a:r>
            <a:br>
              <a:rPr lang="ru-RU" dirty="0"/>
            </a:br>
            <a:r>
              <a:rPr lang="ru-RU" dirty="0"/>
              <a:t>Это – радуга в полнеба,</a:t>
            </a:r>
            <a:br>
              <a:rPr lang="ru-RU" dirty="0"/>
            </a:br>
            <a:r>
              <a:rPr lang="ru-RU" dirty="0"/>
              <a:t>В жаркий полдень облака.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спорте первая победа,</a:t>
            </a:r>
            <a:br>
              <a:rPr lang="ru-RU" dirty="0"/>
            </a:br>
            <a:r>
              <a:rPr lang="ru-RU" dirty="0"/>
              <a:t>Проба робкая пера.</a:t>
            </a:r>
            <a:br>
              <a:rPr lang="ru-RU" dirty="0"/>
            </a:br>
            <a:r>
              <a:rPr lang="ru-RU" dirty="0"/>
              <a:t>А ещё – прижаться к деду,</a:t>
            </a:r>
            <a:br>
              <a:rPr lang="ru-RU" dirty="0"/>
            </a:br>
            <a:r>
              <a:rPr lang="ru-RU" dirty="0"/>
              <a:t>Есть картошку у костра.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счастье?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Это – снежные сугробы</a:t>
            </a:r>
            <a:br>
              <a:rPr lang="ru-RU" dirty="0"/>
            </a:br>
            <a:r>
              <a:rPr lang="ru-RU" dirty="0"/>
              <a:t>И деревья в серебре,</a:t>
            </a:r>
            <a:br>
              <a:rPr lang="ru-RU" dirty="0"/>
            </a:br>
            <a:r>
              <a:rPr lang="ru-RU" dirty="0"/>
              <a:t>Да кусок фанерки, чтобы</a:t>
            </a:r>
            <a:br>
              <a:rPr lang="ru-RU" dirty="0"/>
            </a:br>
            <a:r>
              <a:rPr lang="ru-RU" dirty="0"/>
              <a:t>Съехать с горки во дворе.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 лучшим другом примирение,</a:t>
            </a:r>
            <a:br>
              <a:rPr lang="ru-RU" dirty="0"/>
            </a:br>
            <a:r>
              <a:rPr lang="ru-RU" dirty="0"/>
              <a:t>Как обычно, на века.</a:t>
            </a:r>
            <a:br>
              <a:rPr lang="ru-RU" dirty="0"/>
            </a:br>
            <a:r>
              <a:rPr lang="ru-RU" dirty="0"/>
              <a:t>А ещё, конечно, чтение</a:t>
            </a:r>
            <a:br>
              <a:rPr lang="ru-RU" dirty="0"/>
            </a:br>
            <a:r>
              <a:rPr lang="ru-RU" dirty="0"/>
              <a:t>Книг, потрёпанных слегка.</a:t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6" descr="...приобретение оргтехники, бытовой техники, корпусной мебели для воспитанн...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196752"/>
            <a:ext cx="4194299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счастье?</a:t>
            </a:r>
            <a:endParaRPr lang="ru-RU" dirty="0"/>
          </a:p>
        </p:txBody>
      </p:sp>
      <p:pic>
        <p:nvPicPr>
          <p:cNvPr id="5" name="Содержимое 4" descr="дети и радуга.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916833"/>
            <a:ext cx="428434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Море</a:t>
            </a:r>
            <a:r>
              <a:rPr lang="ru-RU" dirty="0"/>
              <a:t>, бьющееся в скалы,</a:t>
            </a:r>
            <a:br>
              <a:rPr lang="ru-RU" dirty="0"/>
            </a:br>
            <a:r>
              <a:rPr lang="ru-RU" dirty="0"/>
              <a:t>Белый парус на волне…</a:t>
            </a:r>
            <a:br>
              <a:rPr lang="ru-RU" dirty="0"/>
            </a:br>
            <a:r>
              <a:rPr lang="ru-RU" dirty="0"/>
              <a:t>Сколько б я ни вспоминала,</a:t>
            </a:r>
            <a:br>
              <a:rPr lang="ru-RU" dirty="0"/>
            </a:br>
            <a:r>
              <a:rPr lang="ru-RU" dirty="0"/>
              <a:t>Всё не перечислить мне.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Открывай глаза пошире,</a:t>
            </a:r>
            <a:br>
              <a:rPr lang="ru-RU" dirty="0"/>
            </a:br>
            <a:r>
              <a:rPr lang="ru-RU" dirty="0"/>
              <a:t>Не скучай и не грусти.</a:t>
            </a:r>
            <a:br>
              <a:rPr lang="ru-RU" dirty="0"/>
            </a:br>
            <a:r>
              <a:rPr lang="ru-RU" b="1" dirty="0"/>
              <a:t>Счастья</a:t>
            </a:r>
            <a:r>
              <a:rPr lang="ru-RU" dirty="0"/>
              <a:t> столько в этом мире –</a:t>
            </a:r>
            <a:br>
              <a:rPr lang="ru-RU" dirty="0"/>
            </a:br>
            <a:r>
              <a:rPr lang="ru-RU" dirty="0"/>
              <a:t>Ничего не упусти</a:t>
            </a:r>
            <a:r>
              <a:rPr lang="ru-RU" dirty="0" smtClean="0"/>
              <a:t>!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(Н. Радченко </a:t>
            </a:r>
            <a:r>
              <a:rPr lang="ru-RU" i="1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172</TotalTime>
  <Words>175</Words>
  <Application>Microsoft Office PowerPoint</Application>
  <PresentationFormat>Экран (4:3)</PresentationFormat>
  <Paragraphs>28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  День счастья Педагог-психолог МБОУ СШ№37 Мочалова Г.А. </vt:lpstr>
      <vt:lpstr>Что это – счастье?</vt:lpstr>
      <vt:lpstr>20 марта</vt:lpstr>
      <vt:lpstr>Что такое счастье?</vt:lpstr>
      <vt:lpstr>Простое счастье</vt:lpstr>
      <vt:lpstr>Счастье</vt:lpstr>
      <vt:lpstr>Что такое счастье?</vt:lpstr>
      <vt:lpstr>Что такое счастье?</vt:lpstr>
      <vt:lpstr>Что такое счастье?</vt:lpstr>
      <vt:lpstr>Желаю самого хорошего!</vt:lpstr>
      <vt:lpstr>Поздравляем вас с днем счастья!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счастья</dc:title>
  <dc:creator>User</dc:creator>
  <cp:lastModifiedBy>User</cp:lastModifiedBy>
  <cp:revision>13</cp:revision>
  <dcterms:created xsi:type="dcterms:W3CDTF">2022-03-14T09:45:17Z</dcterms:created>
  <dcterms:modified xsi:type="dcterms:W3CDTF">2022-03-16T06:21:23Z</dcterms:modified>
</cp:coreProperties>
</file>