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7"/>
  </p:notesMasterIdLst>
  <p:sldIdLst>
    <p:sldId id="311" r:id="rId2"/>
    <p:sldId id="327" r:id="rId3"/>
    <p:sldId id="330" r:id="rId4"/>
    <p:sldId id="328" r:id="rId5"/>
    <p:sldId id="335" r:id="rId6"/>
    <p:sldId id="334" r:id="rId7"/>
    <p:sldId id="333" r:id="rId8"/>
    <p:sldId id="332" r:id="rId9"/>
    <p:sldId id="331" r:id="rId10"/>
    <p:sldId id="340" r:id="rId11"/>
    <p:sldId id="336" r:id="rId12"/>
    <p:sldId id="326" r:id="rId13"/>
    <p:sldId id="325" r:id="rId14"/>
    <p:sldId id="324" r:id="rId15"/>
    <p:sldId id="323" r:id="rId16"/>
    <p:sldId id="314" r:id="rId17"/>
    <p:sldId id="316" r:id="rId18"/>
    <p:sldId id="317" r:id="rId19"/>
    <p:sldId id="307" r:id="rId20"/>
    <p:sldId id="258" r:id="rId21"/>
    <p:sldId id="308" r:id="rId22"/>
    <p:sldId id="289" r:id="rId23"/>
    <p:sldId id="310" r:id="rId24"/>
    <p:sldId id="263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1" autoAdjust="0"/>
    <p:restoredTop sz="94660"/>
  </p:normalViewPr>
  <p:slideViewPr>
    <p:cSldViewPr>
      <p:cViewPr varScale="1">
        <p:scale>
          <a:sx n="75" d="100"/>
          <a:sy n="75" d="100"/>
        </p:scale>
        <p:origin x="97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1">
                  <c:v>Визуалы- 80%</c:v>
                </c:pt>
                <c:pt idx="2">
                  <c:v>Аудиалы- 12%</c:v>
                </c:pt>
                <c:pt idx="3">
                  <c:v>Кинестетик- 8%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1">
                  <c:v>0.8</c:v>
                </c:pt>
                <c:pt idx="2">
                  <c:v>0.12000000000000001</c:v>
                </c:pt>
                <c:pt idx="3">
                  <c:v>8.0000000000000016E-2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CE-43EA-A384-4DD7B05E02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0A7CF0-7A2B-4B33-A300-1DB62E100761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27F108-30B8-4A06-8CC6-F1D15B607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753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909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4545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2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1326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1140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346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1886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955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219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044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408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203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879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127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966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27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861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655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642" y="130279"/>
            <a:ext cx="9007471" cy="707100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/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Подготовили: </a:t>
            </a:r>
          </a:p>
          <a:p>
            <a:pPr algn="r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педагог - психолог Мишутина Елена Васильевна,</a:t>
            </a:r>
          </a:p>
          <a:p>
            <a:pPr algn="ctr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воспитатель -  Мелехова Ольга Александровна</a:t>
            </a:r>
          </a:p>
          <a:p>
            <a:pPr algn="ctr"/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                                      г. Сочи, 2022г.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1" y="474345"/>
            <a:ext cx="88105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dirty="0"/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 Муниципальное дошкольное образовательное бюджетное 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учреждение детский сад № 127 муниципального образования 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городской округ город-курорт Сочи Краснодарский край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«Психолого-педагогическое сопровождение 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познавательного развития детей с особыми 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образовательными потребностями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дошкольном учреждении 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общеразвивающей направленности»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338390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642" y="130279"/>
            <a:ext cx="9007471" cy="707100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66706" y="404664"/>
            <a:ext cx="20454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Модальность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908721"/>
            <a:ext cx="7920880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- </a:t>
            </a: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467545" y="764704"/>
          <a:ext cx="841519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8390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642" y="130279"/>
            <a:ext cx="9007471" cy="707100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028343"/>
            <a:ext cx="7272808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Разумеется, любой человек в своей жизни, и ребенок в том числе, использует самые разные каналы восприятия.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 может быть по своей природе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визуалом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и это не значит, что другие органы чувств у него практически не работают. Их можно и нужно развивать.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Чем больше каналов открыто для восприятия информации, тем эффективнее идет процесс усвоения материала.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39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642" y="130279"/>
            <a:ext cx="9007471" cy="707100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Содержание образовательной деятельности </a:t>
            </a:r>
          </a:p>
          <a:p>
            <a:pPr algn="just"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с детьми 4-5лет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Познавательное развитие предполагает  развитие  познавательных интересов, любознательности и познавательной мотивации, интереса  к учебной  деятельности  и  желания  учиться; формирование  познавательных  действий,  развития  воображения,  внимания, памяти,  наблюдательности, умение  анализировать ,  устанавливать причинно-  следственные  связи, формулировать  выводы;  формирование  первичных  представлений  об  окружающем  мире, формирование элементарных естественно- научных представлений.</a:t>
            </a: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8390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642" y="332656"/>
            <a:ext cx="9007471" cy="612068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>
              <a:lnSpc>
                <a:spcPct val="170000"/>
              </a:lnSpc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Одной из задач федерального государственного   образовательного стандарта дошкольного образования является обеспечение равных возможностей для полноценного развития каждого ребенка в период дошкольного детства независимо от места жительства, нации, социального статуса, психофизиологических и других особенностей, в том числе ограниченных возможностей здоровья.         </a:t>
            </a:r>
          </a:p>
          <a:p>
            <a:pPr algn="just">
              <a:lnSpc>
                <a:spcPct val="170000"/>
              </a:lnSpc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 с ограниченными возможностями – это дети, имеющие разные отклонения физического либо психического плана. Для детей с ОВЗ важным в познавательном развитии являются не просто обогащение представлений об окружающем, а развитие познавательной активности и самостоятельности. </a:t>
            </a:r>
          </a:p>
          <a:p>
            <a:pPr algn="just">
              <a:lnSpc>
                <a:spcPct val="170000"/>
              </a:lnSpc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педагогической деятельности одна из главных задач, которую воспитателю необходимо ставить перед собой, - это включение детей с ОВЗ в систему социальных отношений по средствам детских видов деятельности (игровой, коммуникативной, трудовой, познавательно-исследовательской, продуктивной, музыкально-художественной, чтения). Эта же задача решается воспитателем и в ходе режимных моментов, в самостоятельной деятельности детей и во взаимодействии с семьями воспитанников учреждения.</a:t>
            </a:r>
          </a:p>
          <a:p>
            <a:pPr algn="just">
              <a:lnSpc>
                <a:spcPct val="170000"/>
              </a:lnSpc>
            </a:pPr>
            <a:endParaRPr lang="ru-RU" sz="6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3813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642" y="130279"/>
            <a:ext cx="9007471" cy="6539081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</a:t>
            </a:r>
          </a:p>
          <a:p>
            <a:pPr>
              <a:lnSpc>
                <a:spcPct val="170000"/>
              </a:lnSpc>
            </a:pP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Ребенок с ОВЗ имеет регулярное или временное   отклонение в физическом или психологическом развитии. Например, в нашей группе, есть дети  с минимальными нарушениями зрения, дети  с нарушениями речи.  </a:t>
            </a:r>
          </a:p>
          <a:p>
            <a:pPr algn="just">
              <a:lnSpc>
                <a:spcPct val="170000"/>
              </a:lnSpc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Ребенок с «Ограниченными  возможностями  здоровья"  означает, что этот ребенок особенный и к нему нужен индивидуальный подход. Основная задача воспитателя в групповой работе - найти те методы, которые будут доступны и интересны всем участникам образовательного процесса.</a:t>
            </a:r>
          </a:p>
          <a:p>
            <a:pPr algn="just">
              <a:lnSpc>
                <a:spcPct val="170000"/>
              </a:lnSpc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66154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16632"/>
            <a:ext cx="9036496" cy="7071009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Постоянное взаимодействие и ежедневное сотрудничество под     </a:t>
            </a:r>
          </a:p>
          <a:p>
            <a:pPr algn="just">
              <a:lnSpc>
                <a:spcPct val="170000"/>
              </a:lnSpc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руководством специалистов ДОУ позволят  воспитанникам с ограниченными возможностями и детям норма приобрести новые знания, стать более толерантными, научиться принимать решения в разных жизненных ситуациях.</a:t>
            </a:r>
          </a:p>
          <a:p>
            <a:pPr algn="just">
              <a:lnSpc>
                <a:spcPct val="170000"/>
              </a:lnSpc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Дети с ОВЗ при особом образовательном подходе способны социально адаптироваться, интегрироваться в общество, приносить ему пользу и быть счастливыми.  </a:t>
            </a:r>
          </a:p>
          <a:p>
            <a:pPr lvl="0" algn="just">
              <a:lnSpc>
                <a:spcPct val="150000"/>
              </a:lnSpc>
            </a:pPr>
            <a:r>
              <a:rPr lang="ru-RU" sz="3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Немаловажную роль играет помощь родителей в обучении своих детей, имеющих особенности здоровья. Педагоги детского сада проводят  постоянную работу с родителями  воспитанников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различных формах.  </a:t>
            </a:r>
          </a:p>
          <a:p>
            <a:pPr lvl="0" algn="just">
              <a:lnSpc>
                <a:spcPct val="150000"/>
              </a:lnSpc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своей работе мы стремимся, чтобы родители наших воспитанников стали активными, полноценными участниками  воспитательно-образовательного процесса.</a:t>
            </a:r>
            <a:endParaRPr lang="ru-RU" sz="3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70000"/>
              </a:lnSpc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97588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30279"/>
            <a:ext cx="8882601" cy="6899121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                             	 Каждый  ребенок  уникален  по  своему,  </a:t>
            </a:r>
          </a:p>
          <a:p>
            <a:pPr algn="just">
              <a:lnSpc>
                <a:spcPct val="15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                      но  есть  общие составляющие, которые позволяют  отнести  отдельного   ребенка к  той   или   иной  группе.  Разные  дети  по- разному  описывают  одни  и  те  же ситуации, по-разному видят  мир,  ведут   себя, думают,  запоминают. Это  происходит, в том  числе, и потому,  что  окружающий  мир  выглядит  для  нас по- разному.   Для каждого ребенка  характерно  восприятие   ситуации  по  разным  так  называемым  «каналам». Эти  «каналы»  принято называть  «ведущие модальности».</a:t>
            </a:r>
          </a:p>
          <a:p>
            <a:pPr algn="just">
              <a:lnSpc>
                <a:spcPct val="15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	 Педагог  должен учитывать  ведущую модальность ребенка. При этом  необходимо  и  создавать  условия  для  развития  умения   успешно  работать  с  информацией.  </a:t>
            </a:r>
          </a:p>
          <a:p>
            <a:pPr algn="just">
              <a:lnSpc>
                <a:spcPct val="15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	Поскольку  это  позволит   педагогу  строить  гармоничные взаимодействия с  ребенком,  опираясь  именно  на  ведущий  анализатор  ребенка. А  на  занятиях  педагог  будет  задействовать  сразу все  каналы  восприятия для   лучшего  усвоения   информации  детьми.</a:t>
            </a:r>
          </a:p>
        </p:txBody>
      </p:sp>
    </p:spTree>
    <p:extLst>
      <p:ext uri="{BB962C8B-B14F-4D97-AF65-F5344CB8AC3E}">
        <p14:creationId xmlns:p14="http://schemas.microsoft.com/office/powerpoint/2010/main" val="1338390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alpha val="41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642" y="130279"/>
            <a:ext cx="9007471" cy="6467073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en-US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</a:t>
            </a:r>
          </a:p>
          <a:p>
            <a:pPr algn="just">
              <a:lnSpc>
                <a:spcPct val="170000"/>
              </a:lnSpc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В нашем ДОУ дети с особыми образовательными      </a:t>
            </a:r>
          </a:p>
          <a:p>
            <a:pPr algn="just">
              <a:lnSpc>
                <a:spcPct val="170000"/>
              </a:lnSpc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потребностями и дети норма одновременно  участвуют  во  всех мероприятиях  детского сада:  развлечениях, праздниках,  конкурсах, экологических  акциях, спортивных соревнованиях. Наблюдения показывают, что дети  комфортно чувствуют  себя  в коллективе сверстников,  стараются  не  отставать  от  них, занимают  призовые  места  в различных конкурсах.</a:t>
            </a:r>
          </a:p>
          <a:p>
            <a:pPr algn="just">
              <a:lnSpc>
                <a:spcPct val="170000"/>
              </a:lnSpc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В ДОУ непосредственно  в   рамках  образовательного  процесса,  создана атмосфера  эмоционального  комфорта, формирование     взаимоотношений в   духе  сотрудничества и   принятия   особенностей  каждого, формирование  у  детей позитивной, социально—направленной  учебной   мотивации. </a:t>
            </a:r>
          </a:p>
          <a:p>
            <a:pPr algn="just">
              <a:lnSpc>
                <a:spcPct val="170000"/>
              </a:lnSpc>
            </a:pPr>
            <a:endParaRPr lang="ru-RU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839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529" y="260648"/>
            <a:ext cx="8827959" cy="692699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Важнейшим направлением психолого-педагогического </a:t>
            </a:r>
          </a:p>
          <a:p>
            <a:pPr algn="just">
              <a:lnSpc>
                <a:spcPct val="150000"/>
              </a:lnSpc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 познавательного  развития  детей  является сохранение и укрепление здоровья детей.  Правильный   режим учитывает    возрастные  возможности   ребенка. Он   укрепляет   здоровье, обеспечивает   работоспособность, успешную деятельность, предохраняет  от   переутомления. 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724128" y="2348880"/>
            <a:ext cx="3091977" cy="20879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2" descr="C:\Documents and Settings\User\Рабочий стол\20211012_1156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708920"/>
            <a:ext cx="2961825" cy="18764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 descr="https://nsportal.ru/sites/default/files/styles/media_gallery_large/public/gallery/2021/07/12/img-20210712-wa0111.jpg?itok=j5fk_rNC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6136" y="4725144"/>
            <a:ext cx="3041021" cy="17482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nsportal.ru/sites/default/files/styles/media_gallery_large/public/gallery/2021/02/11/img_20210210_100321.jpg?itok=Pnr0ztFo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852936"/>
            <a:ext cx="2116696" cy="31719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nsportal.ru/sites/default/files/styles/media_gallery_large/public/gallery/2021/02/11/dsc01290.jpg?itok=_a-yVY3f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55776" y="4725144"/>
            <a:ext cx="2752032" cy="18365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536997"/>
      </p:ext>
    </p:extLst>
  </p:cSld>
  <p:clrMapOvr>
    <a:masterClrMapping/>
  </p:clrMapOvr>
  <p:transition spd="slow">
    <p:cov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0"/>
            <a:ext cx="8640960" cy="68580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«Как помочь ребенку?»   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Относитесь к ребенку как к равному, поощряйте его      самостоятельность, формируйте у него активную жизненную позицию, веру в себя и свои силы.   Поощряйте и стимулируйте двигательную активность ребенка, приучайте его к обязательному выполнению утренней гимнастики, физических упражнений.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2000" b="1" dirty="0"/>
          </a:p>
        </p:txBody>
      </p:sp>
      <p:pic>
        <p:nvPicPr>
          <p:cNvPr id="4" name="Picture 2" descr="C:\Documents and Settings\User\Рабочий стол\20211012_1008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276872"/>
            <a:ext cx="3419497" cy="19916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48" y="2276872"/>
            <a:ext cx="3502846" cy="20415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437112"/>
            <a:ext cx="2202396" cy="20560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2" descr="H:\проект танцы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4509120"/>
            <a:ext cx="2163343" cy="20739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4" descr="H:\проект танцы\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437112"/>
            <a:ext cx="2304256" cy="21991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04485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642" y="130279"/>
            <a:ext cx="9007471" cy="707100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548680"/>
            <a:ext cx="38853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Сопровождение-это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124744"/>
            <a:ext cx="7632848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долговременная поддержка ребенка, в основе которой лежит четкая организация, направленная на выбор варианта решения его актуальных проблем.</a:t>
            </a:r>
          </a:p>
          <a:p>
            <a:pPr>
              <a:lnSpc>
                <a:spcPct val="150000"/>
              </a:lnSpc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Цель психолого-педагогического сопровождения-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создать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педагогические условия, способствующие успешной адаптации, реабилитации и личностному росту детей в социуме.</a:t>
            </a:r>
          </a:p>
        </p:txBody>
      </p:sp>
    </p:spTree>
    <p:extLst>
      <p:ext uri="{BB962C8B-B14F-4D97-AF65-F5344CB8AC3E}">
        <p14:creationId xmlns:p14="http://schemas.microsoft.com/office/powerpoint/2010/main" val="1338390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6632"/>
            <a:ext cx="8713660" cy="6669360"/>
          </a:xfrm>
        </p:spPr>
        <p:txBody>
          <a:bodyPr>
            <a:no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Возьмите за правило: никогда не давать                            детям  готовые знания, лучше помочь ему «открыть» их самому.</a:t>
            </a:r>
          </a:p>
          <a:p>
            <a:pPr marL="0" indent="0">
              <a:lnSpc>
                <a:spcPct val="100000"/>
              </a:lnSpc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41845" y="1728556"/>
            <a:ext cx="2535715" cy="17995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6033" y="4368666"/>
            <a:ext cx="2607723" cy="18805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54052" y="4318382"/>
            <a:ext cx="2644607" cy="18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21644" y="1599642"/>
            <a:ext cx="3031747" cy="18516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843808" y="4293096"/>
            <a:ext cx="3675900" cy="20676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724820" y="1669114"/>
            <a:ext cx="3168352" cy="17821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-99392"/>
            <a:ext cx="8784976" cy="6768752"/>
          </a:xfrm>
        </p:spPr>
        <p:txBody>
          <a:bodyPr>
            <a:noAutofit/>
          </a:bodyPr>
          <a:lstStyle/>
          <a:p>
            <a:endParaRPr lang="ru-RU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Использование  различных упражнений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для познавательного  развития   детей.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зависимость уровня развития мышления и речи от развития мелкой моторики рук, поэтому пусть дети чаще лепят из глины и пластилина, вырезают из бумаги, закрашивают фигуры, делает поделки.</a:t>
            </a:r>
          </a:p>
          <a:p>
            <a:pPr>
              <a:lnSpc>
                <a:spcPct val="100000"/>
              </a:lnSpc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nsportal.ru/sites/default/files/styles/media_gallery_large/public/gallery/2020/10/10/img_20201009_095509.jpg?itok=q-TRMU4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7123" y="4869160"/>
            <a:ext cx="2746094" cy="1678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nsportal.ru/sites/default/files/styles/media_gallery_large/public/gallery/2021/01/28/dsc01275.jpg?itok=foh-Nh0V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2708920"/>
            <a:ext cx="2737426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Открыть изображени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2706732"/>
            <a:ext cx="2632140" cy="20184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nsportal.ru/sites/default/files/styles/media_gallery_large/public/gallery/2021/10/02/20210929_094959.jpg?itok=F5BQEwjj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3470" y="3140968"/>
            <a:ext cx="2138313" cy="32108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463361"/>
      </p:ext>
    </p:extLst>
  </p:cSld>
  <p:clrMapOvr>
    <a:masterClrMapping/>
  </p:clrMapOvr>
  <p:transition spd="slow">
    <p:randomBar dir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712968" cy="6408712"/>
          </a:xfrm>
        </p:spPr>
        <p:txBody>
          <a:bodyPr>
            <a:noAutofit/>
          </a:bodyPr>
          <a:lstStyle/>
          <a:p>
            <a:pPr marL="0" indent="0" algn="r">
              <a:lnSpc>
                <a:spcPct val="10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Используйте «золотое» правило Я.А. Коменского:</a:t>
            </a:r>
          </a:p>
          <a:p>
            <a:pPr marL="0" indent="0" algn="r">
              <a:lnSpc>
                <a:spcPct val="10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«Все, что только можно, представить ребенку наглядно».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Шире используйте рисунки, макеты, диафильмы, совершайте мини-экскурсии с детьми, при этом обязательно стимулируйте активность детей  на ознакомление с предметами, восполняйте недостаток зрительной информации</a:t>
            </a:r>
            <a:r>
              <a:rPr lang="ru-RU" sz="2000" dirty="0"/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17916" y="3718988"/>
            <a:ext cx="2868828" cy="22888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85606" y="3223506"/>
            <a:ext cx="3333427" cy="2304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39553" y="3140968"/>
            <a:ext cx="2880320" cy="16295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36241" y="5013176"/>
            <a:ext cx="2886943" cy="16561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wheel spokes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8072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Поощряйте детей  составлять рассказы,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делиться своими впечатлениями. Для того, чтобы дети  правильно и адекватно воспринимали окружающий мир, нужно больше использовать наглядные  средства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8" descr="https://nsportal.ru/sites/default/files/styles/media_gallery_large/public/gallery/2021/04/03/img_20210329_105350.jpg?itok=e3fsJMK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276872"/>
            <a:ext cx="2754306" cy="3672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nsportal.ru/sites/default/files/styles/media_gallery_large/public/gallery/2021/02/11/img_20210208_103652.jpg?itok=Igtea08b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293096"/>
            <a:ext cx="1944216" cy="2339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 descr="https://nsportal.ru/sites/default/files/styles/media_gallery_large/public/gallery/2021/05/26/img_20210525_103223.jpg?itok=hpqUWvBJ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0740" y="2492896"/>
            <a:ext cx="2389290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https://nsportal.ru/sites/default/files/styles/media_gallery_large/public/gallery/2021/04/03/img_20210329_110220.jpg?itok=jk_xjX3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348880"/>
            <a:ext cx="2328094" cy="17460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958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8432" y="260648"/>
            <a:ext cx="8888064" cy="648072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Воспитание и обучение  детей  с особыми  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образовательными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потребностями  требуют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педагогов  много терпения, настойчивости, фантазии, что, несомненно, даст положительные результаты!</a:t>
            </a:r>
          </a:p>
        </p:txBody>
      </p:sp>
      <p:pic>
        <p:nvPicPr>
          <p:cNvPr id="6" name="Picture 14" descr="https://nsportal.ru/sites/default/files/styles/media_gallery_large/public/gallery/2021/06/25/img_20210625_104506.jpg?itok=mDyweSn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1872208" cy="24962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Открыть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988840"/>
            <a:ext cx="2011653" cy="24664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nsportal.ru/sites/default/files/styles/media_gallery_large/public/gallery/2021/11/29/20211129_114815.jpg?itok=9OaEaXuu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148432" y="4674958"/>
            <a:ext cx="2651965" cy="17783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nsportal.ru/sites/default/files/styles/media_gallery_large/public/gallery/2021/09/25/20210824_161838.jpg?itok=j8oUnmPv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988840"/>
            <a:ext cx="1872208" cy="24372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nsportal.ru/sites/default/files/styles/media_gallery_large/public/gallery/2021/09/25/20210824_161710.jpg?itok=LKH60kl-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988840"/>
            <a:ext cx="1855423" cy="24611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nsportal.ru/sites/default/files/styles/media_gallery_large/public/gallery/2021/09/25/20210827_103807.jpg?itok=BBjZDHUu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6168" y="4674958"/>
            <a:ext cx="2743631" cy="17783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nsportal.ru/sites/default/files/styles/media_gallery_large/public/gallery/2021/10/09/20211008_105521.jpg?itok=_SQXG6DB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0966" y="4674958"/>
            <a:ext cx="2851495" cy="17783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4360" y="1268760"/>
            <a:ext cx="7955280" cy="49948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Благодарим за внимание</a:t>
            </a:r>
          </a:p>
        </p:txBody>
      </p:sp>
      <p:pic>
        <p:nvPicPr>
          <p:cNvPr id="5" name="Picture 3" descr="C:\Documents and Settings\User\Рабочий стол\20211012_1159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2103879"/>
            <a:ext cx="2808312" cy="43494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2" descr="H:\проект танцы\танцы\20211012_1159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780928"/>
            <a:ext cx="5104333" cy="28711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642" y="130279"/>
            <a:ext cx="9007471" cy="707100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980728"/>
            <a:ext cx="756084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Познавательное развитие-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 комплексный феномен, который включает в себя развитие познавательных процессов, таких как восприятие, мышление, внимание, воображение, которые представляют собой разные формы ориентации ребенка в окружающем мире, в самом себе и регулирует его деятельность.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Познавательные особенности детей дошкольного возраста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 активность, которая проявляется в процессе познания. Выражается в заинтересованном принятии информации; в желании уточнить, углубить свои знания; в самостоятельном поиске ответов на интересующие вопросы; в проявлении элементов творчества; в умении усвоить способ познания и применять его на другом материале.</a:t>
            </a:r>
          </a:p>
        </p:txBody>
      </p:sp>
    </p:spTree>
    <p:extLst>
      <p:ext uri="{BB962C8B-B14F-4D97-AF65-F5344CB8AC3E}">
        <p14:creationId xmlns:p14="http://schemas.microsoft.com/office/powerpoint/2010/main" val="1338390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642" y="130279"/>
            <a:ext cx="9007471" cy="707100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54409" y="548680"/>
            <a:ext cx="45699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Цель работы заключается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340769"/>
            <a:ext cx="7416824" cy="2345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Создать психолого-педагогические условия для полноценного познавательного развития и воспитания личности ребенка норма и с особыми образовательными потребностями в рамках его возрастных и индивидуальный возможностей, основываясь на выявление доминантной модальности.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338390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642" y="130279"/>
            <a:ext cx="9007471" cy="707100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11560" y="404664"/>
            <a:ext cx="3422278" cy="18002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/>
              <a:t>АУДИАЛ</a:t>
            </a:r>
          </a:p>
        </p:txBody>
      </p:sp>
      <p:sp>
        <p:nvSpPr>
          <p:cNvPr id="5" name="Овал 4"/>
          <p:cNvSpPr/>
          <p:nvPr/>
        </p:nvSpPr>
        <p:spPr>
          <a:xfrm>
            <a:off x="5292080" y="404665"/>
            <a:ext cx="3528392" cy="151216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ВИЗУАЛ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2492896"/>
            <a:ext cx="3312368" cy="108012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КТО  Я ?</a:t>
            </a:r>
          </a:p>
        </p:txBody>
      </p:sp>
      <p:sp>
        <p:nvSpPr>
          <p:cNvPr id="7" name="Овал 6"/>
          <p:cNvSpPr/>
          <p:nvPr/>
        </p:nvSpPr>
        <p:spPr>
          <a:xfrm>
            <a:off x="323528" y="3899674"/>
            <a:ext cx="3710310" cy="1871638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ДИСКРЕТ</a:t>
            </a:r>
          </a:p>
        </p:txBody>
      </p:sp>
      <p:sp>
        <p:nvSpPr>
          <p:cNvPr id="8" name="Овал 7"/>
          <p:cNvSpPr/>
          <p:nvPr/>
        </p:nvSpPr>
        <p:spPr>
          <a:xfrm>
            <a:off x="4572000" y="3813663"/>
            <a:ext cx="4224217" cy="194421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КИНЕСТЕТИК</a:t>
            </a:r>
          </a:p>
        </p:txBody>
      </p:sp>
    </p:spTree>
    <p:extLst>
      <p:ext uri="{BB962C8B-B14F-4D97-AF65-F5344CB8AC3E}">
        <p14:creationId xmlns:p14="http://schemas.microsoft.com/office/powerpoint/2010/main" val="1338390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642" y="130279"/>
            <a:ext cx="9007471" cy="707100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33844" y="404664"/>
            <a:ext cx="1862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ВИЗУАЛЫ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980728"/>
            <a:ext cx="7344816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это люди, которые «видят» окружающий мир,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человек, воспринимающий большую часть информации с помощью зрения.</a:t>
            </a:r>
            <a:r>
              <a:rPr lang="ru-RU" altLang="ru-RU" i="1" dirty="0"/>
              <a:t/>
            </a:r>
            <a:br>
              <a:rPr lang="ru-RU" altLang="ru-RU" i="1" dirty="0"/>
            </a:br>
            <a:endParaRPr lang="ru-RU" altLang="ru-RU" i="1" dirty="0"/>
          </a:p>
        </p:txBody>
      </p:sp>
      <p:pic>
        <p:nvPicPr>
          <p:cNvPr id="6" name="Picture 7" descr="C:\Users\user\Desktop\Кинезиология\73347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780928"/>
            <a:ext cx="5760640" cy="33121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8390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642" y="130279"/>
            <a:ext cx="9007471" cy="707100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80331" y="332656"/>
            <a:ext cx="11833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АУДИАЛ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908720"/>
            <a:ext cx="7308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- это очень редкий тип людей которые получают основную информацию через слух. </a:t>
            </a:r>
          </a:p>
        </p:txBody>
      </p:sp>
      <p:pic>
        <p:nvPicPr>
          <p:cNvPr id="6" name="Picture 6" descr="http://detki-pogodki.ru/wp-content/uploads/2016/01/Rebenok-audi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420888"/>
            <a:ext cx="5256584" cy="33603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8390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642" y="130279"/>
            <a:ext cx="9007471" cy="707100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78352" y="476672"/>
            <a:ext cx="2161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КИНЕСТЕТИК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052736"/>
            <a:ext cx="7272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- «</a:t>
            </a:r>
            <a:r>
              <a:rPr lang="en-US" altLang="ru-RU" sz="2400" dirty="0" err="1">
                <a:latin typeface="Times New Roman" pitchFamily="18" charset="0"/>
                <a:cs typeface="Times New Roman" pitchFamily="18" charset="0"/>
              </a:rPr>
              <a:t>чувствуют</a:t>
            </a:r>
            <a:r>
              <a:rPr lang="en-US" altLang="ru-RU" sz="24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en-US" altLang="ru-RU" sz="2400" dirty="0" err="1">
                <a:latin typeface="Times New Roman" pitchFamily="18" charset="0"/>
                <a:cs typeface="Times New Roman" pitchFamily="18" charset="0"/>
              </a:rPr>
              <a:t>окружающий</a:t>
            </a:r>
            <a:r>
              <a:rPr lang="en-US" alt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400" dirty="0" err="1">
                <a:latin typeface="Times New Roman" pitchFamily="18" charset="0"/>
                <a:cs typeface="Times New Roman" pitchFamily="18" charset="0"/>
              </a:rPr>
              <a:t>мир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воспринимают информацию через другие ощущения (обоняние, осязание и др.) и с помощью движений.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http://www.womanparadise.ru/wp-content/uploads/2015/09/213-e14429164916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924944"/>
            <a:ext cx="5040559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8390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642" y="130279"/>
            <a:ext cx="9007471" cy="707100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66706" y="404664"/>
            <a:ext cx="16134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ДИСКРЕТ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908721"/>
            <a:ext cx="7920880" cy="2951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- это весьма своеобразный тип людей;</a:t>
            </a:r>
          </a:p>
          <a:p>
            <a:pPr>
              <a:lnSpc>
                <a:spcPct val="150000"/>
              </a:lnSpc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- они более ориентированы на смысл, содержание, важность и функциональность;</a:t>
            </a:r>
          </a:p>
          <a:p>
            <a:pPr>
              <a:lnSpc>
                <a:spcPct val="150000"/>
              </a:lnSpc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- человек, у которого восприятие информации происходит через логическое осмысление, с помощью цифр, знаков, логических доводов.</a:t>
            </a:r>
            <a:r>
              <a:rPr lang="ru-RU" altLang="ru-RU" dirty="0">
                <a:solidFill>
                  <a:srgbClr val="7030A0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категория людей встречается реже всего, а детям, в том числе и школьникам, обычно вовсе не свойственна.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3665783"/>
            <a:ext cx="4608512" cy="27875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38390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След самолета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1988</TotalTime>
  <Words>1403</Words>
  <Application>Microsoft Office PowerPoint</Application>
  <PresentationFormat>Экран (4:3)</PresentationFormat>
  <Paragraphs>170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Calibri</vt:lpstr>
      <vt:lpstr>Century Gothic</vt:lpstr>
      <vt:lpstr>Comic Sans MS</vt:lpstr>
      <vt:lpstr>Times New Roman</vt:lpstr>
      <vt:lpstr>След самолета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  бюджетное учреждение детский сад № 127 г.Сочи</dc:title>
  <dc:creator>User</dc:creator>
  <cp:lastModifiedBy>толик</cp:lastModifiedBy>
  <cp:revision>237</cp:revision>
  <dcterms:created xsi:type="dcterms:W3CDTF">2021-10-14T08:59:38Z</dcterms:created>
  <dcterms:modified xsi:type="dcterms:W3CDTF">2022-04-19T17:23:22Z</dcterms:modified>
</cp:coreProperties>
</file>