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1"/>
  </p:notesMasterIdLst>
  <p:sldIdLst>
    <p:sldId id="256" r:id="rId2"/>
    <p:sldId id="265" r:id="rId3"/>
    <p:sldId id="266" r:id="rId4"/>
    <p:sldId id="267" r:id="rId5"/>
    <p:sldId id="271" r:id="rId6"/>
    <p:sldId id="259" r:id="rId7"/>
    <p:sldId id="261" r:id="rId8"/>
    <p:sldId id="260" r:id="rId9"/>
    <p:sldId id="262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63135" autoAdjust="0"/>
  </p:normalViewPr>
  <p:slideViewPr>
    <p:cSldViewPr snapToGrid="0">
      <p:cViewPr varScale="1">
        <p:scale>
          <a:sx n="58" d="100"/>
          <a:sy n="58" d="100"/>
        </p:scale>
        <p:origin x="1818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BA493C-3865-4735-B0D3-5FBC7810BC31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A7AF12-7807-48FB-B98D-54E582217E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6508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A7AF12-7807-48FB-B98D-54E582217E7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45802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-Какие фигуры нарисованы на корзинках?</a:t>
            </a:r>
          </a:p>
          <a:p>
            <a:r>
              <a:rPr lang="ru-RU" dirty="0" smtClean="0"/>
              <a:t>-А</a:t>
            </a:r>
            <a:r>
              <a:rPr lang="ru-RU" baseline="0" dirty="0" smtClean="0"/>
              <a:t> какие монетки и денежки перед нами?</a:t>
            </a:r>
          </a:p>
          <a:p>
            <a:r>
              <a:rPr lang="ru-RU" baseline="0" dirty="0" smtClean="0"/>
              <a:t>-На какую фигуру похожа золотая монетка?(треугольник)</a:t>
            </a:r>
          </a:p>
          <a:p>
            <a:r>
              <a:rPr lang="ru-RU" baseline="0" dirty="0" smtClean="0"/>
              <a:t>-На какую фигуру похожи эти монетки?(Круг)</a:t>
            </a:r>
          </a:p>
          <a:p>
            <a:r>
              <a:rPr lang="ru-RU" baseline="0" dirty="0" smtClean="0"/>
              <a:t>-На какую фигуру похожи эти денежки? (прямоугольник)</a:t>
            </a:r>
          </a:p>
          <a:p>
            <a:r>
              <a:rPr lang="ru-RU" baseline="0" dirty="0" smtClean="0"/>
              <a:t>-на какую фигуру похож эта кошелек? (Квадрат)</a:t>
            </a:r>
          </a:p>
          <a:p>
            <a:r>
              <a:rPr lang="ru-RU" baseline="0" dirty="0" smtClean="0"/>
              <a:t>-Давайте разложим все по нужным корзинкам.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A7AF12-7807-48FB-B98D-54E582217E72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7591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Ребята давайте</a:t>
            </a:r>
            <a:r>
              <a:rPr lang="ru-RU" baseline="0" dirty="0" smtClean="0"/>
              <a:t> поможем Мухе собрать денежку и монетку из половинок, что бы у нас получились картинки как внизу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A7AF12-7807-48FB-B98D-54E582217E72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93235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А здесь давайте соберем картинку из 4х частей, что</a:t>
            </a:r>
            <a:r>
              <a:rPr lang="ru-RU" baseline="0" dirty="0" smtClean="0"/>
              <a:t> бы у нас получилась денежка как на картинке сверху.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A7AF12-7807-48FB-B98D-54E582217E72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51274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А вот и следующее</a:t>
            </a:r>
            <a:r>
              <a:rPr lang="ru-RU" baseline="0" dirty="0" smtClean="0"/>
              <a:t> задание .</a:t>
            </a:r>
          </a:p>
          <a:p>
            <a:r>
              <a:rPr lang="ru-RU" baseline="0" dirty="0" smtClean="0"/>
              <a:t>Из копилок рассыпались все монетки.</a:t>
            </a:r>
          </a:p>
          <a:p>
            <a:endParaRPr lang="ru-RU" baseline="0" dirty="0" smtClean="0"/>
          </a:p>
          <a:p>
            <a:r>
              <a:rPr lang="ru-RU" baseline="0" dirty="0" smtClean="0"/>
              <a:t>Какого цвета у нас стоят копилки? (</a:t>
            </a:r>
            <a:r>
              <a:rPr lang="ru-RU" baseline="0" dirty="0" err="1" smtClean="0"/>
              <a:t>красный,желтый,зеленый,синий</a:t>
            </a:r>
            <a:r>
              <a:rPr lang="ru-RU" baseline="0" dirty="0" smtClean="0"/>
              <a:t>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А какого цвета есть</a:t>
            </a:r>
            <a:r>
              <a:rPr lang="ru-RU" baseline="0" dirty="0" smtClean="0"/>
              <a:t> монетки? (</a:t>
            </a:r>
            <a:r>
              <a:rPr lang="ru-RU" baseline="0" dirty="0" err="1" smtClean="0"/>
              <a:t>красный,желтый,зеленый,синий</a:t>
            </a:r>
            <a:r>
              <a:rPr lang="ru-RU" baseline="0" dirty="0" smtClean="0"/>
              <a:t>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aseline="0" dirty="0" smtClean="0"/>
              <a:t> давайте разложим монетки по нужным копилкам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A7AF12-7807-48FB-B98D-54E582217E72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29080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4/19/2022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4/19/2022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4/19/2022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4/19/2022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4/19/2022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4/19/2022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4/19/2022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4/19/2022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4/19/2022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4/19/2022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18" Type="http://schemas.openxmlformats.org/officeDocument/2006/relationships/image" Target="../media/image22.png"/><Relationship Id="rId3" Type="http://schemas.openxmlformats.org/officeDocument/2006/relationships/image" Target="../media/image7.png"/><Relationship Id="rId21" Type="http://schemas.openxmlformats.org/officeDocument/2006/relationships/image" Target="../media/image25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17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0.png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10" Type="http://schemas.openxmlformats.org/officeDocument/2006/relationships/image" Target="../media/image14.png"/><Relationship Id="rId19" Type="http://schemas.openxmlformats.org/officeDocument/2006/relationships/image" Target="../media/image23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Relationship Id="rId22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10" Type="http://schemas.openxmlformats.org/officeDocument/2006/relationships/image" Target="../media/image26.png"/><Relationship Id="rId4" Type="http://schemas.openxmlformats.org/officeDocument/2006/relationships/image" Target="../media/image28.jpeg"/><Relationship Id="rId9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33.jpe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Relationship Id="rId9" Type="http://schemas.openxmlformats.org/officeDocument/2006/relationships/image" Target="../media/image3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13" Type="http://schemas.openxmlformats.org/officeDocument/2006/relationships/image" Target="../media/image48.png"/><Relationship Id="rId18" Type="http://schemas.openxmlformats.org/officeDocument/2006/relationships/image" Target="../media/image53.png"/><Relationship Id="rId3" Type="http://schemas.openxmlformats.org/officeDocument/2006/relationships/image" Target="../media/image38.png"/><Relationship Id="rId21" Type="http://schemas.openxmlformats.org/officeDocument/2006/relationships/image" Target="../media/image56.png"/><Relationship Id="rId7" Type="http://schemas.openxmlformats.org/officeDocument/2006/relationships/image" Target="../media/image42.png"/><Relationship Id="rId12" Type="http://schemas.openxmlformats.org/officeDocument/2006/relationships/image" Target="../media/image47.png"/><Relationship Id="rId17" Type="http://schemas.openxmlformats.org/officeDocument/2006/relationships/image" Target="../media/image52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51.png"/><Relationship Id="rId20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11" Type="http://schemas.openxmlformats.org/officeDocument/2006/relationships/image" Target="../media/image46.png"/><Relationship Id="rId5" Type="http://schemas.openxmlformats.org/officeDocument/2006/relationships/image" Target="../media/image40.png"/><Relationship Id="rId15" Type="http://schemas.openxmlformats.org/officeDocument/2006/relationships/image" Target="../media/image50.png"/><Relationship Id="rId23" Type="http://schemas.openxmlformats.org/officeDocument/2006/relationships/image" Target="../media/image26.png"/><Relationship Id="rId10" Type="http://schemas.openxmlformats.org/officeDocument/2006/relationships/image" Target="../media/image45.png"/><Relationship Id="rId19" Type="http://schemas.openxmlformats.org/officeDocument/2006/relationships/image" Target="../media/image54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Relationship Id="rId14" Type="http://schemas.openxmlformats.org/officeDocument/2006/relationships/image" Target="../media/image49.png"/><Relationship Id="rId22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498" y="1575410"/>
            <a:ext cx="6221757" cy="2331571"/>
          </a:xfrm>
        </p:spPr>
        <p:txBody>
          <a:bodyPr/>
          <a:lstStyle/>
          <a:p>
            <a:r>
              <a:rPr lang="ru-RU" sz="4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Экономическое воспитание дошкольников </a:t>
            </a:r>
            <a:br>
              <a:rPr lang="ru-RU" sz="4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4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766891" y="4777379"/>
            <a:ext cx="2213721" cy="1072577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Кочнева В.Г.</a:t>
            </a: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41751" y="2311705"/>
            <a:ext cx="6437505" cy="8223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7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ru-RU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827584" y="188640"/>
            <a:ext cx="9352002" cy="147002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7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1500" dirty="0" smtClean="0">
                <a:solidFill>
                  <a:srgbClr val="FFFF00"/>
                </a:solidFill>
                <a:latin typeface="Times New Roman" panose="02020603050405020304" pitchFamily="18" charset="0"/>
                <a:ea typeface="Segoe UI Black" panose="020B0A02040204020203" pitchFamily="34" charset="0"/>
                <a:cs typeface="Times New Roman" panose="02020603050405020304" pitchFamily="18" charset="0"/>
              </a:rPr>
              <a:t>Государственное бюджетное дошкольное образовательное учреждение детский сад №71 общеразвивающего вида с приоритетным осуществлением деятельности по физическому развитию детей Калининского района Санкт-Петербурга</a:t>
            </a: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58159" y="594818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FFFF00"/>
                </a:solidFill>
                <a:latin typeface="Comic Sans MS" panose="030F0702030302020204" pitchFamily="66" charset="0"/>
              </a:rPr>
              <a:t>Санкт-Петербург </a:t>
            </a:r>
          </a:p>
          <a:p>
            <a:r>
              <a:rPr lang="ru-RU" b="1" dirty="0">
                <a:solidFill>
                  <a:srgbClr val="FFFF00"/>
                </a:solidFill>
                <a:latin typeface="Comic Sans MS" panose="030F0702030302020204" pitchFamily="66" charset="0"/>
              </a:rPr>
              <a:t>       </a:t>
            </a:r>
            <a:r>
              <a:rPr lang="ru-RU" b="1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2022</a:t>
            </a:r>
            <a:endParaRPr lang="ru" dirty="0">
              <a:solidFill>
                <a:srgbClr val="FFFF0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1013" y="1078482"/>
            <a:ext cx="3683311" cy="2969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670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5636" y="1200863"/>
            <a:ext cx="9509761" cy="1209827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 Формирование элементарных представлений о финансовой грамотности</a:t>
            </a:r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228490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Задачи:</a:t>
            </a:r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03064" y="1387900"/>
            <a:ext cx="9703233" cy="4805082"/>
          </a:xfrm>
        </p:spPr>
        <p:txBody>
          <a:bodyPr/>
          <a:lstStyle/>
          <a:p>
            <a:r>
              <a:rPr lang="ru-RU" sz="2800" u="sng" dirty="0" smtClean="0">
                <a:solidFill>
                  <a:srgbClr val="FFFF00"/>
                </a:solidFill>
              </a:rPr>
              <a:t>Образовательные: </a:t>
            </a:r>
            <a:r>
              <a:rPr lang="ru-RU" sz="2800" dirty="0" smtClean="0">
                <a:solidFill>
                  <a:srgbClr val="FFFF00"/>
                </a:solidFill>
              </a:rPr>
              <a:t>формировать элементарные представления о понятии «деньги» , «монета», «кошелек», «копилка», «продавец», «покупки», «магазин» .</a:t>
            </a:r>
          </a:p>
          <a:p>
            <a:r>
              <a:rPr lang="ru-RU" sz="2800" u="sng" dirty="0" smtClean="0">
                <a:solidFill>
                  <a:srgbClr val="FFFF00"/>
                </a:solidFill>
              </a:rPr>
              <a:t>Развивающие: </a:t>
            </a:r>
            <a:r>
              <a:rPr lang="ru-RU" sz="2800" dirty="0" smtClean="0">
                <a:solidFill>
                  <a:srgbClr val="FFFF00"/>
                </a:solidFill>
              </a:rPr>
              <a:t>развивать зрительную память, мелкую моторику, развивать связную речь, трудолюбие.</a:t>
            </a:r>
          </a:p>
          <a:p>
            <a:r>
              <a:rPr lang="ru-RU" sz="2800" u="sng" dirty="0" smtClean="0">
                <a:solidFill>
                  <a:srgbClr val="FFFF00"/>
                </a:solidFill>
              </a:rPr>
              <a:t>Воспитательные:</a:t>
            </a:r>
            <a:r>
              <a:rPr lang="ru-RU" sz="2800" dirty="0" smtClean="0">
                <a:solidFill>
                  <a:srgbClr val="FFFF00"/>
                </a:solidFill>
              </a:rPr>
              <a:t> воспитывать бережное отношение к деньгам, доброжелательное отношение друг к другу.</a:t>
            </a:r>
            <a:endParaRPr lang="ru-RU" sz="2800" u="sng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ru-RU" u="sng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3081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9318" y="250767"/>
            <a:ext cx="10981627" cy="1981200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Сюжетно-ролевые и дидактические </a:t>
            </a:r>
            <a:r>
              <a:rPr lang="ru-RU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игры,связанные</a:t>
            </a:r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 темой «Финансовая грамотность»: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064030" y="2576945"/>
            <a:ext cx="8916584" cy="3442855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 smtClean="0">
                <a:solidFill>
                  <a:srgbClr val="FFFF00"/>
                </a:solidFill>
              </a:rPr>
              <a:t>Парикмахерская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 smtClean="0">
                <a:solidFill>
                  <a:srgbClr val="FFFF00"/>
                </a:solidFill>
              </a:rPr>
              <a:t>Магазин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 smtClean="0">
                <a:solidFill>
                  <a:srgbClr val="FFFF00"/>
                </a:solidFill>
              </a:rPr>
              <a:t>Разноцветные копилки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 err="1" smtClean="0">
                <a:solidFill>
                  <a:srgbClr val="FFFF00"/>
                </a:solidFill>
              </a:rPr>
              <a:t>Пазлы</a:t>
            </a:r>
            <a:r>
              <a:rPr lang="ru-RU" sz="3600" dirty="0" smtClean="0">
                <a:solidFill>
                  <a:srgbClr val="FFFF00"/>
                </a:solidFill>
              </a:rPr>
              <a:t> (соберем денежку из 2-х и 4-х частей)</a:t>
            </a:r>
            <a:endParaRPr lang="ru-RU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4838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524990" y="395003"/>
            <a:ext cx="9284028" cy="334572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5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 с использованием ИКТ на тему Экономическое воспитание дошкольников «Муха Цокотуха»</a:t>
            </a:r>
            <a:endParaRPr lang="ru-RU" sz="5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75947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7739" y="4381745"/>
            <a:ext cx="2443337" cy="196305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95740" y="2920690"/>
            <a:ext cx="1457988" cy="14133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1679" y="2455445"/>
            <a:ext cx="1556327" cy="66320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473" y="2046220"/>
            <a:ext cx="1952891" cy="83219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126646">
            <a:off x="5348429" y="1075917"/>
            <a:ext cx="2123872" cy="90849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8161" y="2462319"/>
            <a:ext cx="2218656" cy="94903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609" y="4381745"/>
            <a:ext cx="2386201" cy="191714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8005" y="4432784"/>
            <a:ext cx="2458201" cy="197499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6817" y="4432784"/>
            <a:ext cx="2431909" cy="1953872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7540" y="5367561"/>
            <a:ext cx="951057" cy="824616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06901" y="5316254"/>
            <a:ext cx="875923" cy="875923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0988" y="5283370"/>
            <a:ext cx="934862" cy="934862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045250" y="5503097"/>
            <a:ext cx="935041" cy="553544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579577" flipH="1">
            <a:off x="3220363" y="2513866"/>
            <a:ext cx="1154169" cy="1000280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25794"/>
            <a:ext cx="1561150" cy="1352997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7191" y="2437836"/>
            <a:ext cx="3661310" cy="287841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7427" y="-142212"/>
            <a:ext cx="3661310" cy="287841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60599" flipH="1">
            <a:off x="1424879" y="1717691"/>
            <a:ext cx="1522110" cy="1475509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2261" y="-406781"/>
            <a:ext cx="3661310" cy="287841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507897">
            <a:off x="7711136" y="821846"/>
            <a:ext cx="1348614" cy="1307325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062" y="60686"/>
            <a:ext cx="1870691" cy="1870691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57500" y="0"/>
            <a:ext cx="1675073" cy="169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063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8098E-6 8.5602E-6 C 0.00052 0.09707 0.00013 0.1939 0.0017 0.29097 C 0.00235 0.33049 0.01394 0.3744 0.02098 0.41161 C 0.02267 0.43264 0.02515 0.45298 0.02788 0.47354 C 0.02958 0.48602 0.03309 0.51075 0.03309 0.51075 C 0.03427 0.53456 0.03309 0.55905 0.03661 0.58193 C 0.0383 0.59326 0.04039 0.60435 0.04182 0.61591 C 0.04273 0.62307 0.04365 0.63763 0.04365 0.63763 L 0.02971 0.62839 " pathEditMode="relative" ptsTypes="fffffff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42887E-6 1.91819E-6 C -0.00352 0.00416 -0.00703 0.00832 -0.01042 0.01248 C -0.01277 0.01548 -0.01746 0.02172 -0.01746 0.02172 C -0.02293 0.03651 -0.03035 0.04899 -0.03491 0.06494 C -0.03569 0.06794 -0.03569 0.07141 -0.03661 0.07418 C -0.03869 0.08065 -0.04364 0.0929 -0.04364 0.0929 C -0.04573 0.12017 -0.04481 0.1241 -0.05758 0.13936 C -0.06045 0.15484 -0.06657 0.16339 -0.07152 0.17656 C -0.07478 0.20037 -0.07048 0.17841 -0.07842 0.19806 C -0.0865 0.21816 -0.07686 0.20453 -0.08715 0.21678 C -0.0938 0.24012 -0.08689 0.21909 -0.09588 0.23804 C -0.10422 0.25583 -0.09432 0.23896 -0.10292 0.25999 C -0.10709 0.27016 -0.11269 0.28102 -0.11868 0.28773 C -0.12598 0.30506 -0.13275 0.32008 -0.14304 0.33094 C -0.14825 0.3425 -0.15164 0.35775 -0.15881 0.36538 C -0.16858 0.37578 -0.1803 0.38525 -0.18838 0.39935 C -0.19567 0.41206 -0.2044 0.42662 -0.21287 0.43656 C -0.21678 0.44118 -0.22147 0.44372 -0.22512 0.44881 C -0.22902 0.45412 -0.23254 0.46059 -0.23554 0.46753 C -0.23723 0.47169 -0.23853 0.47631 -0.24075 0.47978 C -0.24335 0.4837 -0.24674 0.48509 -0.24948 0.48902 C -0.25143 0.49156 -0.2526 0.49595 -0.25469 0.4985 C -0.25625 0.50034 -0.25834 0.49965 -0.26003 0.5015 C -0.28009 0.52022 -0.27462 0.52022 -0.29481 0.526 C -0.30107 0.54241 -0.29481 0.53062 -0.30537 0.53871 C -0.31436 0.54564 -0.32178 0.55581 -0.33155 0.56043 C -0.33807 0.57199 -0.34419 0.57222 -0.3507 0.58193 C -0.35539 0.58886 -0.35891 0.5988 -0.36295 0.60665 C -0.36868 0.61821 -0.37558 0.62468 -0.38041 0.63739 C -0.38444 0.65981 -0.37871 0.63462 -0.38731 0.65311 C -0.389 0.65657 -0.38926 0.66189 -0.39083 0.66559 C -0.39278 0.67021 -0.39565 0.67367 -0.39786 0.67783 C -0.3993 0.68061 -0.40021 0.68407 -0.40138 0.68708 C -0.40307 0.69124 -0.40659 0.69933 -0.40659 0.69933 " pathEditMode="relative" ptsTypes="fffffffffffffffffffffffffffffffffA">
                                      <p:cBhvr>
                                        <p:cTn id="1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32413E-6 -7.12272E-6 C -0.00352 0.00207 -0.00743 0.00254 -0.01042 0.00623 C -0.01199 0.00808 -0.01146 0.01247 -0.01225 0.01548 C -0.01381 0.02079 -0.01563 0.02588 -0.01746 0.03096 C -0.02241 0.04437 -0.02306 0.04414 -0.0297 0.05569 C -0.03231 0.0647 -0.03726 0.08319 -0.04013 0.08966 C -0.04143 0.09267 -0.0439 0.09336 -0.04534 0.0959 C -0.04794 0.10053 -0.05029 0.10607 -0.05237 0.11139 C -0.05758 0.12456 -0.06084 0.13866 -0.06631 0.1516 C -0.06996 0.17171 -0.06501 0.15045 -0.07673 0.17332 C -0.08155 0.18257 -0.08585 0.19297 -0.08898 0.20429 C -0.09158 0.21354 -0.0938 0.22648 -0.09953 0.23226 C -0.10162 0.23434 -0.10409 0.23434 -0.10644 0.23526 C -0.10774 0.24427 -0.10787 0.25028 -0.11165 0.25699 C -0.11608 0.26484 -0.1209 0.26785 -0.12389 0.27871 " pathEditMode="relative" ptsTypes="ffffffffffffffA">
                                      <p:cBhvr>
                                        <p:cTn id="1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67014E-7 3.87335E-6 C -0.00065 0.01641 -0.00052 0.03305 -0.00182 0.04945 C -0.00222 0.055 -0.0043 0.05962 -0.00521 0.06494 C -0.02019 0.15784 -0.00651 0.08389 -0.01576 0.13312 C -0.01824 0.16385 -0.02606 0.19806 -0.03674 0.22278 C -0.03843 0.23203 -0.03947 0.24197 -0.04195 0.25075 C -0.04416 0.25861 -0.04872 0.26415 -0.05068 0.27224 C -0.05797 0.30344 -0.05524 0.33441 -0.06462 0.36838 C -0.06657 0.38595 -0.0667 0.40397 -0.06983 0.42084 C -0.07048 0.43425 -0.06983 0.44811 -0.07165 0.46106 C -0.07309 0.47099 -0.08559 0.47978 -0.08559 0.47978 " pathEditMode="relative" ptsTypes="ffffffffffA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0829E-7 -4.24312E-6 C 0.00052 0.00301 0.00274 0.0067 0.00169 0.00925 C -0.00612 0.0275 -0.0215 0.03421 -0.03322 0.03721 C -0.04872 0.05547 -0.05446 0.0594 -0.07152 0.06818 C -0.07817 0.08551 -0.07139 0.0728 -0.08729 0.08043 C -0.0951 0.08413 -0.09901 0.09614 -0.10644 0.10215 C -0.10969 0.10469 -0.11347 0.10423 -0.11699 0.10516 C -0.15047 0.1352 -0.13054 0.11925 -0.17809 0.1486 C -0.18395 0.1523 -0.18812 0.16201 -0.19372 0.16709 C -0.22473 0.19459 -0.2216 0.19159 -0.24609 0.2013 C -0.2513 0.20638 -0.25625 0.21285 -0.26186 0.21678 C -0.26681 0.22025 -0.27267 0.21886 -0.27749 0.22279 C -0.3154 0.2526 -0.27957 0.2355 -0.30016 0.24451 C -0.31696 0.26462 -0.28856 0.2325 -0.31592 0.25376 C -0.31814 0.25561 -0.31905 0.26092 -0.32113 0.263 C -0.32322 0.26508 -0.32582 0.26508 -0.32817 0.26624 C -0.3408 0.28149 -0.32335 0.26254 -0.34549 0.27548 C -0.34875 0.27733 -0.35123 0.28195 -0.35422 0.28473 C -0.36608 0.29513 -0.36738 0.29443 -0.38041 0.30021 C -0.40555 0.32494 -0.43512 0.33441 -0.46248 0.3499 C -0.48385 0.36192 -0.46704 0.35383 -0.48163 0.36839 C -0.48815 0.37486 -0.49557 0.37671 -0.50261 0.38064 C -0.5099 0.39381 -0.5155 0.39473 -0.52527 0.39936 C -0.5426 0.43009 -0.5155 0.38433 -0.53921 0.41484 C -0.54325 0.41992 -0.54977 0.43333 -0.54977 0.43333 C -0.55185 0.44488 -0.55472 0.45436 -0.55849 0.4643 C -0.56227 0.48417 -0.56345 0.50312 -0.57061 0.51999 C -0.57283 0.54611 -0.57765 0.57084 -0.57765 0.59741 " pathEditMode="relative" ptsTypes="fffffffffffffffffffffffffffA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221E-8 4.06748E-7 C -0.01994 0.00555 -0.03974 0.00809 -0.05941 0.01548 C -0.08989 0.03975 -0.1364 0.05107 -0.16936 0.0557 C -0.19268 0.06402 -0.21561 0.07927 -0.23919 0.08366 C -0.24896 0.08551 -0.25886 0.08528 -0.26876 0.08666 C -0.27984 0.08828 -0.29104 0.09082 -0.30198 0.0929 C -0.33599 0.11324 -0.37129 0.11347 -0.40673 0.12087 C -0.43721 0.13427 -0.466 0.14028 -0.4974 0.1456 C -0.52345 0.16524 -0.55316 0.16709 -0.58117 0.17032 C -0.60396 0.17795 -0.62272 0.18604 -0.64578 0.18881 C -0.66571 0.19621 -0.64396 0.18581 -0.66142 0.20129 C -0.67093 0.20984 -0.68786 0.2184 -0.69815 0.22302 C -0.71014 0.22833 -0.70323 0.22348 -0.71379 0.22926 C -0.71913 0.23226 -0.72955 0.2385 -0.72955 0.2385 " pathEditMode="relative" ptsTypes="fffffffffffffA"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01876E-6 5.46106E-6 C 0.04416 0.05247 -0.0047 5.46106E-6 0.02618 0.02173 C 0.02891 0.02358 0.03061 0.02843 0.03321 0.03097 C 0.04038 0.03814 0.04416 0.03791 0.05236 0.04045 C 0.06018 0.04715 0.06656 0.05524 0.07503 0.05894 C 0.09184 0.07673 0.1106 0.08852 0.1291 0.09915 C 0.13092 0.10123 0.13248 0.10377 0.13444 0.10539 C 0.13782 0.10793 0.14173 0.10816 0.14486 0.11163 C 0.14668 0.11371 0.14668 0.1188 0.14838 0.12088 C 0.15281 0.12619 0.1588 0.12527 0.16401 0.12712 C 0.17626 0.14329 0.19306 0.14537 0.20765 0.15184 C 0.2186 0.1634 0.22615 0.16432 0.23905 0.16733 C 0.24765 0.18235 0.25833 0.17981 0.27044 0.18582 C 0.2836 0.19229 0.30028 0.20361 0.31409 0.20754 C 0.3236 0.21447 0.33402 0.22279 0.34379 0.22926 C 0.3606 0.24036 0.3391 0.22094 0.36125 0.23851 C 0.3632 0.24013 0.36437 0.24382 0.36646 0.24475 C 0.37454 0.24798 0.39095 0.25076 0.39095 0.25076 C 0.40502 0.26162 0.41753 0.26878 0.43277 0.27248 C 0.4682 0.2986 0.44619 0.2875 0.5009 0.2912 C 0.51107 0.29305 0.51693 0.29282 0.52527 0.30045 " pathEditMode="relative" ptsTypes="ffffffffffffffffffffA">
                                      <p:cBhvr>
                                        <p:cTn id="3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5248E-6 2.62075E-6 C 0.00351 0.00832 0.00742 0.01872 0.01224 0.02473 C 0.01367 0.02658 0.01576 0.02635 0.01745 0.02773 C 0.02097 0.03051 0.02488 0.03282 0.02787 0.03721 C 0.03621 0.04923 0.04299 0.06425 0.05067 0.07742 C 0.05536 0.08551 0.0607 0.09267 0.06631 0.09914 C 0.068 0.10122 0.06995 0.10261 0.07152 0.10515 C 0.08611 0.12826 0.09132 0.14398 0.10826 0.16085 C 0.11255 0.18073 0.1179 0.18997 0.12741 0.20129 C 0.13522 0.22163 0.14056 0.22487 0.1519 0.23827 C 0.16154 0.2496 0.16975 0.26392 0.17795 0.27848 C 0.17926 0.28079 0.1816 0.2801 0.18329 0.28172 C 0.19437 0.29258 0.20401 0.30691 0.21638 0.31269 C 0.22016 0.31731 0.2229 0.32424 0.22694 0.32817 C 0.23019 0.33141 0.23736 0.33441 0.23736 0.33441 C 0.24557 0.3559 0.23462 0.33002 0.24961 0.3529 C 0.26224 0.37231 0.23957 0.35267 0.26172 0.36838 C 0.26237 0.37139 0.26224 0.37532 0.26354 0.37763 C 0.26485 0.37994 0.26706 0.37948 0.26876 0.38086 C 0.27501 0.38641 0.27735 0.39658 0.28452 0.39935 C 0.28791 0.40074 0.29494 0.40236 0.29494 0.40236 " pathEditMode="relative" ptsTypes="ffffffffffffffffffffA">
                                      <p:cBhvr>
                                        <p:cTn id="4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03856E-6 -1.84423E-6 C 0.01824 0.02311 0.01615 0.03004 0.02619 0.06194 C 0.04078 0.10839 0.03921 0.08112 0.05589 0.1486 C 0.05823 0.15785 0.06019 0.16755 0.06279 0.17657 C 0.07478 0.2177 0.08872 0.25168 0.10474 0.28796 C 0.10917 0.29813 0.11139 0.31084 0.11516 0.32193 C 0.11881 0.3492 0.11412 0.32078 0.12741 0.36238 C 0.12963 0.36908 0.13015 0.3774 0.13262 0.38387 C 0.13601 0.39311 0.14122 0.39981 0.14487 0.40883 C 0.15216 0.42639 0.15529 0.43957 0.16584 0.45205 C 0.16923 0.43957 0.16988 0.43772 0.17275 0.42408 C 0.17405 0.41807 0.17626 0.40559 0.17626 0.40559 " pathEditMode="relative" ptsTypes="fffffffffffA">
                                      <p:cBhvr>
                                        <p:cTn id="4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5248E-6 7.74208E-7 C 0.0185 0.0111 0.03713 0.02635 0.05407 0.04345 C 0.08677 0.07673 0.06188 0.06379 0.09419 0.07442 C 0.12741 0.12157 0.09615 0.08297 0.12728 0.10839 C 0.12989 0.11047 0.13171 0.11509 0.13432 0.11764 C 0.13966 0.12295 0.14435 0.12457 0.15008 0.12711 C 0.16702 0.14491 0.18617 0.156 0.20415 0.17033 C 0.21053 0.17541 0.21678 0.18142 0.2233 0.18581 C 0.22851 0.18928 0.23906 0.19506 0.23906 0.19506 C 0.24896 0.20684 0.2599 0.21054 0.27046 0.21979 C 0.28557 0.23296 0.26642 0.22025 0.28088 0.22926 C 0.28322 0.23342 0.28518 0.23804 0.28791 0.24151 C 0.28948 0.24336 0.29143 0.24336 0.29312 0.24475 C 0.29612 0.24752 0.29925 0.25029 0.30185 0.25399 C 0.31801 0.27733 0.3055 0.26947 0.31931 0.27571 C 0.32752 0.29721 0.31657 0.27225 0.33156 0.2912 C 0.33325 0.29328 0.33351 0.29813 0.33507 0.30044 C 0.33911 0.30645 0.34406 0.30761 0.34901 0.30969 C 0.35448 0.32448 0.36035 0.32794 0.36986 0.33141 C 0.3808 0.35036 0.39057 0.35013 0.40308 0.36238 C 0.41637 0.37555 0.41207 0.37786 0.42926 0.37786 " pathEditMode="relative" ptsTypes="ffffffffffffffffffffA">
                                      <p:cBhvr>
                                        <p:cTn id="5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76133E-6 -7.04876E-6 C 0.00547 0.01941 0.01029 0.03998 0.01915 0.05569 C 0.03204 0.07857 0.04768 0.09567 0.06097 0.11763 C 0.07699 0.1442 0.09145 0.16662 0.11164 0.18257 C 0.12623 0.21377 0.13522 0.22879 0.15346 0.25075 C 0.16141 0.26045 0.17795 0.27848 0.17795 0.27848 C 0.1803 0.28356 0.18212 0.28957 0.18486 0.29396 C 0.19085 0.30344 0.19971 0.30898 0.20583 0.31869 C 0.21912 0.33972 0.21886 0.34388 0.23384 0.35913 C 0.23879 0.37693 0.24335 0.37832 0.25299 0.38687 C 0.25938 0.40212 0.26211 0.40767 0.27214 0.41483 C 0.27957 0.43424 0.27084 0.4146 0.2827 0.43032 C 0.29611 0.44811 0.28361 0.43887 0.29481 0.4458 C 0.30341 0.46567 0.31631 0.47839 0.32803 0.49225 C 0.3335 0.49872 0.34028 0.51998 0.34028 0.51998 C 0.34145 0.52507 0.34171 0.53131 0.34367 0.53547 C 0.34497 0.53824 0.3563 0.54217 0.35943 0.54471 " pathEditMode="relative" ptsTypes="ffffffffffffffffA">
                                      <p:cBhvr>
                                        <p:cTn id="5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0505E-6 -4.87174E-6 C 0.00859 0.05246 0.00182 -0.0037 -0.01056 0.09892 C -0.01173 0.10816 -0.01186 0.1181 -0.01394 0.12688 C -0.0159 0.13497 -0.02046 0.14075 -0.02267 0.1486 C -0.02567 0.15947 -0.02697 0.17148 -0.02971 0.18258 C -0.03166 0.1902 -0.03492 0.19667 -0.03674 0.2043 C -0.04977 0.26138 -0.03778 0.23758 -0.05068 0.26 C -0.05277 0.28241 -0.05863 0.2979 -0.0628 0.3187 C -0.06723 0.34088 -0.06827 0.37185 -0.06983 0.39311 C -0.06684 0.51005 -0.07765 0.43287 -0.05759 0.4673 L -0.05589 0.44581 " pathEditMode="relative" ptsTypes="fffffffffAA">
                                      <p:cBhvr>
                                        <p:cTn id="6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6" dur="2000" fill="hold"/>
                                        <p:tgtEl>
                                          <p:spTgt spid="3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6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1" dur="2000" fill="hold"/>
                                        <p:tgtEl>
                                          <p:spTgt spid="3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194" y="5378583"/>
            <a:ext cx="3183023" cy="14005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13936">
            <a:off x="3078104" y="803309"/>
            <a:ext cx="3034722" cy="257402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5674" y="4039552"/>
            <a:ext cx="2688394" cy="267806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36901">
            <a:off x="5343155" y="3450695"/>
            <a:ext cx="2807966" cy="257396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60442">
            <a:off x="8514704" y="949908"/>
            <a:ext cx="966331" cy="212625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73072">
            <a:off x="1260068" y="2813215"/>
            <a:ext cx="1157274" cy="211243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062" y="60686"/>
            <a:ext cx="1870691" cy="187069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57500" y="0"/>
            <a:ext cx="1675073" cy="169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91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844 0.01849 C 0.03791 0.01341 0.03648 0.00832 0.03674 0.00301 C 0.03752 -0.01409 0.04352 -0.04136 0.04899 -0.05569 C 0.04951 -0.06286 0.04951 -0.07048 0.05068 -0.07742 C 0.05303 -0.09221 0.05941 -0.12063 0.05941 -0.1204 C 0.0611 -0.14074 0.0641 -0.16963 0.06814 -0.18881 C 0.06905 -0.1932 0.07061 -0.1969 0.07166 -0.20129 C 0.07231 -0.2043 0.07283 -0.20753 0.07335 -0.21054 C 0.07283 -0.2415 0.07257 -0.27247 0.07166 -0.30344 C 0.07087 -0.32863 0.06697 -0.3559 0.06462 -0.38086 C 0.06293 -0.39935 0.06188 -0.38017 0.06123 -0.40559 C 0.06084 -0.42315 0.06123 -0.44072 0.06123 -0.45828 " pathEditMode="relative" rAng="0" ptsTypes="fffffffffffA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41" y="-238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04 -0.06193 C -0.09745 -0.0899 -0.3068 -0.06216 -0.32114 -0.06193 C -0.34498 -0.04784 -0.36843 -0.03582 -0.39266 -0.02472 C -0.40725 -0.00785 -0.42405 0.00301 -0.43982 0.01549 C -0.44646 0.0208 -0.45232 0.02889 -0.45897 0.03398 C -0.46444 0.03814 -0.47226 0.04068 -0.47812 0.04322 C -0.49102 0.05847 -0.49948 0.06518 -0.51486 0.07118 C -0.52398 0.08043 -0.52971 0.08413 -0.53922 0.08967 C -0.54326 0.09476 -0.54677 0.10192 -0.55146 0.10516 C -0.55433 0.10724 -0.55746 0.10862 -0.56019 0.1114 C -0.57765 0.13012 -0.56176 0.11972 -0.57413 0.12688 C -0.5839 0.13867 -0.59563 0.14606 -0.60553 0.15785 C -0.60761 0.16016 -0.60879 0.16455 -0.61074 0.16709 C -0.61517 0.17264 -0.62351 0.1768 -0.6282 0.17957 C -0.63458 0.19644 -0.63979 0.19483 -0.64917 0.2043 C -0.65855 0.21401 -0.65008 0.208 -0.65959 0.21355 C -0.66142 0.21563 -0.66493 0.21979 -0.66493 0.22002 " pathEditMode="relative" rAng="0" ptsTypes="ffffffffffffffffA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95" y="126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4441" y="60686"/>
            <a:ext cx="3764013" cy="1630954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1259" y="1759838"/>
            <a:ext cx="3989028" cy="1798181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817" y="5003746"/>
            <a:ext cx="3977938" cy="1728896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7887" y="4512485"/>
            <a:ext cx="3962400" cy="205003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062" y="60686"/>
            <a:ext cx="1870691" cy="187069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57500" y="0"/>
            <a:ext cx="1675073" cy="169164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2753" y="1931377"/>
            <a:ext cx="3977938" cy="2026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660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25 -4.22926E-6 C -0.00352 0.08598 0.02267 0.18512 0.00352 0.26947 C 0.003 0.28172 0.0043 0.2949 0.00182 0.30645 C 0.00091 0.31038 -0.00287 0.3083 -0.00521 0.30969 C -0.01225 0.31362 -0.01915 0.31778 -0.02605 0.32194 C -0.04872 0.33534 -0.07374 0.32702 -0.09758 0.32818 C -0.16975 0.33858 -0.24205 0.32494 -0.3141 0.31893 C -0.35995 0.315 -0.42978 0.31385 -0.46938 0.31269 C -0.4729 0.31177 -0.47642 0.31177 -0.47981 0.30969 C -0.49518 0.30067 -0.47212 0.30345 -0.49375 0.30345 " pathEditMode="relative" rAng="0" ptsTypes="fffffffffA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857" y="169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928 -0.01248 C 0.04977 0.02727 0.12702 -0.01964 0.19893 0.00277 C 0.32986 0.00185 0.46066 0.00185 0.59159 -0.00023 C 0.59732 -0.00023 0.6037 -0.02195 0.6037 -0.02172 C 0.60618 -0.04691 0.61269 -0.06147 0.61777 -0.08389 C 0.61972 -0.10492 0.62168 -0.11971 0.6265 -0.13959 C 0.62767 -0.14999 0.62871 -0.16016 0.62989 -0.17056 C 0.63106 -0.18096 0.6334 -0.20152 0.6334 -0.20129 C 0.63796 -0.28588 0.65373 -0.38225 0.62819 -0.45828 C 0.62637 -0.47515 0.62728 -0.4807 0.61777 -0.48625 C 0.60852 -0.48463 0.58403 -0.48093 0.57061 -0.477 C 0.56761 -0.47608 0.56475 -0.47469 0.56188 -0.47377 C 0.55485 -0.47169 0.54091 -0.46776 0.54091 -0.46753 C 0.52606 -0.45435 0.51381 -0.45412 0.49557 -0.45227 C 0.4845 -0.45112 0.46235 -0.44904 0.46235 -0.44881 " pathEditMode="relative" rAng="0" ptsTypes="ffffffffffffffA">
                                      <p:cBhvr>
                                        <p:cTn id="1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650" y="-217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813 0.07742 C -0.07152 0.06286 -0.07399 0.06517 -0.07973 0.06194 C -0.08324 0.04645 -0.08546 0.05061 -0.09145 0.04645 C -0.09288 0.04345 -0.09406 0.03929 -0.09562 0.03721 C -0.09823 0.03397 -0.10396 0.03097 -0.10396 0.0312 C -0.11073 0.01757 -0.1106 0.01941 -0.11777 0.01225 C -0.12506 -0.00485 -0.12806 -0.00393 -0.13679 -0.01248 C -0.14122 -0.02126 -0.14552 -0.02819 -0.15047 -0.0342 C -0.15542 -0.05639 -0.15281 -0.04761 -0.15776 -0.06194 C -0.15998 -0.09383 -0.15828 -0.09129 -0.16519 -0.11139 C -0.16649 -0.12387 -0.16623 -0.11763 -0.16623 -0.13011 " pathEditMode="relative" rAng="0" ptsTypes="ffffffffffA">
                                      <p:cBhvr>
                                        <p:cTn id="1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24" y="-103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608439"/>
            <a:ext cx="3040941" cy="306543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7894" y="3608439"/>
            <a:ext cx="4494881" cy="337116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9099" y="3670967"/>
            <a:ext cx="3308633" cy="330863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55649" y="3608439"/>
            <a:ext cx="2630376" cy="292182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1898" y="1975372"/>
            <a:ext cx="1610758" cy="107383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5735" y="778409"/>
            <a:ext cx="1599741" cy="106649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6462" y="2846618"/>
            <a:ext cx="1355075" cy="90338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5486" y="2438965"/>
            <a:ext cx="2139567" cy="1426378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375124" y="2598679"/>
            <a:ext cx="1157538" cy="115175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4956" y="1378922"/>
            <a:ext cx="1002527" cy="997514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503" y="1677542"/>
            <a:ext cx="1740732" cy="1732028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2361" y="1891594"/>
            <a:ext cx="861977" cy="857667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9921" y="2582641"/>
            <a:ext cx="1167788" cy="1167788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8522" y="850430"/>
            <a:ext cx="922452" cy="922452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1765" y="5976306"/>
            <a:ext cx="850430" cy="850430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1917" y="1911873"/>
            <a:ext cx="1200839" cy="1200839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1443" y="2320427"/>
            <a:ext cx="873083" cy="873083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8740" y="1642606"/>
            <a:ext cx="948619" cy="948619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5619" y="906216"/>
            <a:ext cx="1151998" cy="1151998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651" y="2981792"/>
            <a:ext cx="1167788" cy="1167788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062" y="60686"/>
            <a:ext cx="1870691" cy="1870691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57500" y="0"/>
            <a:ext cx="1675073" cy="169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9118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7629E-6 5.57199E-6 C -0.00521 0.0074 -0.01342 0.01826 -0.01746 0.02797 C -0.03648 0.07396 -0.00755 0.01942 -0.03153 0.06194 C -0.03608 0.08089 -0.03452 0.08182 -0.04195 0.09291 C -0.04351 0.09522 -0.04573 0.09661 -0.04716 0.09915 C -0.04924 0.10285 -0.05042 0.1077 -0.05237 0.11163 C -0.06383 0.13382 -0.06162 0.12989 -0.07334 0.1426 C -0.07816 0.15531 -0.08416 0.16016 -0.0908 0.17033 C -0.09875 0.18258 -0.09432 0.18096 -0.10656 0.19206 C -0.10891 0.19414 -0.11151 0.19552 -0.11347 0.1983 C -0.12806 0.21887 -0.13952 0.24775 -0.15711 0.26023 C -0.16376 0.28358 -0.15685 0.26254 -0.16584 0.28173 C -0.16714 0.28473 -0.16753 0.28912 -0.16936 0.2912 C -0.17131 0.29351 -0.17392 0.29328 -0.17626 0.29421 C -0.18147 0.30322 -0.18512 0.30877 -0.19203 0.3127 C -0.19372 0.31593 -0.19502 0.32009 -0.19724 0.32217 C -0.1988 0.32356 -0.20961 0.32864 -0.213 0.33141 C -0.22889 0.34413 -0.21743 0.33904 -0.23384 0.34366 C -0.24036 0.34759 -0.24635 0.34713 -0.2513 0.35614 " pathEditMode="relative" ptsTypes="ffffffffffffffffffA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2361E-6 9.96071E-7 C -0.00287 0.00508 -0.00652 0.00948 -0.00873 0.01548 C -0.01121 0.02196 -0.01186 0.03028 -0.01394 0.03721 C -0.01537 0.04183 -0.01746 0.0453 -0.01928 0.04946 C -0.02241 0.0728 -0.01889 0.05385 -0.0297 0.08366 C -0.0357 0.1003 -0.04065 0.11694 -0.04716 0.13312 C -0.05055 0.15762 -0.04599 0.13335 -0.05758 0.16085 C -0.06214 0.17171 -0.06618 0.18327 -0.06983 0.19505 C -0.07139 0.19991 -0.07165 0.20592 -0.07335 0.21054 C -0.07465 0.21424 -0.07726 0.21609 -0.07856 0.21978 C -0.08299 0.2318 -0.0882 0.24336 -0.0908 0.25699 C -0.09654 0.28773 -0.09432 0.27548 -0.09771 0.29397 C -0.10409 0.3291 -0.10175 0.29975 -0.10474 0.32193 C -0.10826 0.34805 -0.11491 0.37093 -0.12038 0.39612 C -0.1222 0.40444 -0.1235 0.41299 -0.12572 0.42108 C -0.12663 0.42431 -0.12819 0.42709 -0.12911 0.43032 C -0.12989 0.43333 -0.13093 0.43957 -0.13093 0.43957 " pathEditMode="relative" ptsTypes="ffffffffffffffffA">
                                      <p:cBhvr>
                                        <p:cTn id="1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1897E-6 1.40282E-6 C -0.00052 0.00624 -0.00247 0.01248 -0.00169 0.01849 C -0.00013 0.03051 0.00704 0.05246 0.00704 0.05246 C 0.01082 0.09476 0.00547 0.04276 0.01577 0.10516 C 0.02176 0.14121 0.01928 0.15369 0.02971 0.18558 C 0.03635 0.22857 0.02866 0.18512 0.04182 0.23527 C 0.04755 0.25699 0.04716 0.2697 0.05758 0.28773 C 0.05811 0.29097 0.05837 0.2942 0.05928 0.29721 C 0.06136 0.30368 0.06631 0.31569 0.06631 0.31569 C 0.06749 0.32286 0.06788 0.33072 0.06983 0.33742 C 0.07087 0.34135 0.07361 0.3432 0.07504 0.34666 C 0.07713 0.35175 0.08208 0.36769 0.08377 0.3744 C 0.08507 0.37948 0.08572 0.38503 0.08729 0.38988 C 0.08976 0.39751 0.09602 0.4116 0.09602 0.4116 C 0.0994 0.4361 0.0951 0.4123 0.10292 0.43633 C 0.10722 0.44951 0.1037 0.45528 0.11347 0.46129 C 0.11764 0.50636 0.11191 0.46083 0.11868 0.48902 C 0.1196 0.49295 0.1196 0.49758 0.12038 0.5015 C 0.12416 0.51953 0.12389 0.50798 0.12389 0.51699 " pathEditMode="relative" ptsTypes="ffffffffffffffffffA">
                                      <p:cBhvr>
                                        <p:cTn id="1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1939E-6 -7.97088E-6 C 0.00352 0.00623 0.0073 0.01178 0.01056 0.01848 C 0.01381 0.02518 0.0159 0.0335 0.01928 0.04021 C 0.02358 0.04876 0.04039 0.06748 0.04365 0.07117 C 0.06319 0.11994 0.08911 0.16084 0.1153 0.19805 C 0.13393 0.2244 0.10279 0.18511 0.12741 0.22278 C 0.13849 0.23965 0.15177 0.25259 0.16415 0.26623 C 0.17913 0.28287 0.19125 0.3069 0.20766 0.31892 C 0.22095 0.34203 0.2358 0.36237 0.25313 0.37462 C 0.25795 0.38733 0.26238 0.38964 0.27059 0.39311 C 0.27918 0.40212 0.28726 0.40744 0.29677 0.41183 C 0.30785 0.42454 0.31762 0.42708 0.32986 0.43332 C 0.33169 0.43424 0.33338 0.4354 0.33507 0.43655 C 0.33794 0.4384 0.3438 0.44256 0.3438 0.44256 " pathEditMode="relative" ptsTypes="fffffffffffffA">
                                      <p:cBhvr>
                                        <p:cTn id="2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4643E-7 2.21401E-6 C -0.02814 0.02403 -0.07986 0.0268 -0.11177 0.03073 C -0.11816 0.03397 -0.12441 0.0379 -0.13092 0.04021 C -0.14148 0.04414 -0.16232 0.04945 -0.16232 0.04945 C -0.19215 0.0758 -0.2298 0.07534 -0.26185 0.08042 C -0.27449 0.09729 -0.26563 0.08897 -0.28973 0.09267 C -0.31162 0.09614 -0.3137 0.09683 -0.33858 0.10214 C -0.35435 0.10977 -0.36972 0.11601 -0.38574 0.12063 C -0.38926 0.12271 -0.39278 0.1241 -0.39617 0.12687 C -0.39812 0.12849 -0.39942 0.13173 -0.40138 0.13311 C -0.41597 0.14374 -0.41388 0.13797 -0.42418 0.14837 C -0.43421 0.15853 -0.43981 0.1761 -0.45023 0.18557 C -0.45961 0.2103 -0.44737 0.18049 -0.45896 0.20106 C -0.47199 0.22417 -0.45727 0.20522 -0.46951 0.21978 C -0.47746 0.24104 -0.47251 0.23596 -0.48176 0.24127 C -0.48293 0.24451 -0.48345 0.24844 -0.48515 0.25075 C -0.48658 0.25283 -0.49049 0.25375 -0.49049 0.25375 " pathEditMode="relative" ptsTypes="ffffffffffffffffA">
                                      <p:cBhvr>
                                        <p:cTn id="2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7999E-6 1.107E-6 C -0.01343 0.00508 -0.02671 0.0104 -0.04013 0.01548 C -0.04339 0.01687 -0.04573 0.02265 -0.04886 0.02473 C -0.05212 0.02681 -0.05577 0.02681 -0.05928 0.02773 C -0.06931 0.04091 -0.08052 0.04345 -0.09237 0.04946 C -0.10618 0.06771 -0.11674 0.06933 -0.13432 0.07419 C -0.15386 0.08574 -0.17184 0.10562 -0.1919 0.1144 C -0.2147 0.12434 -0.2061 0.11948 -0.21809 0.12688 C -0.22552 0.13658 -0.23177 0.14144 -0.24076 0.14537 C -0.25808 0.16732 -0.26225 0.16686 -0.28609 0.18257 C -0.28805 0.18396 -0.28948 0.1872 -0.29144 0.18881 C -0.30003 0.19575 -0.31098 0.19898 -0.31931 0.2073 C -0.33534 0.22325 -0.31853 0.21193 -0.33156 0.21978 C -0.3386 0.23896 -0.33091 0.22325 -0.35071 0.23203 C -0.3528 0.23296 -0.3541 0.23642 -0.35592 0.23827 C -0.38497 0.26693 -0.35019 0.23134 -0.3752 0.25376 C -0.3868 0.26416 -0.37377 0.25537 -0.38563 0.26924 C -0.38719 0.27109 -0.38914 0.27086 -0.39084 0.27224 C -0.3967 0.27733 -0.40256 0.28218 -0.40829 0.28773 C -0.41611 0.29535 -0.42301 0.3046 -0.42927 0.31569 C -0.43226 0.33187 -0.438 0.34782 -0.438 0.36515 " pathEditMode="relative" ptsTypes="ffffffffffffffffffffA">
                                      <p:cBhvr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6186E-6 8.41229E-6 C -0.01042 0.00601 -0.00951 0.01387 -0.01394 0.03097 C -0.01798 0.04692 -0.02345 0.06171 -0.02788 0.07743 C -0.03088 0.08783 -0.02879 0.08713 -0.0314 0.09915 C -0.03348 0.10863 -0.03596 0.11764 -0.0383 0.12688 C -0.03935 0.13104 -0.04091 0.13497 -0.04182 0.13936 C -0.04377 0.14815 -0.04338 0.15831 -0.04534 0.1671 C -0.05185 0.19645 -0.0641 0.22025 -0.07504 0.24452 C -0.07817 0.25145 -0.08116 0.25861 -0.08377 0.26624 C -0.08546 0.27133 -0.0869 0.27687 -0.08898 0.28173 C -0.0994 0.30645 -0.10969 0.33095 -0.12207 0.35291 C -0.15334 0.40837 -0.11816 0.36677 -0.13614 0.38688 C -0.13966 0.40675 -0.13523 0.38665 -0.14656 0.41184 C -0.16389 0.4502 -0.14148 0.40907 -0.15698 0.43657 C -0.15907 0.4509 -0.1605 0.45898 -0.16754 0.46754 C -0.17092 0.49203 -0.1661 0.46777 -0.17796 0.49226 C -0.17913 0.49481 -0.179 0.4985 -0.17978 0.50151 C -0.18135 0.50682 -0.18291 0.51214 -0.18499 0.51699 C -0.18994 0.52855 -0.19542 0.53964 -0.20063 0.55097 C -0.20193 0.55397 -0.20271 0.55767 -0.20414 0.56044 C -0.2074 0.56691 -0.21105 0.57269 -0.21457 0.57893 C -0.21691 0.58309 -0.2216 0.59118 -0.2216 0.59118 C -0.22212 0.59834 -0.2233 0.6129 -0.2233 0.6129 " pathEditMode="relative" ptsTypes="ffffffffffffffffffffffA">
                                      <p:cBhvr>
                                        <p:cTn id="3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3382E-6 -4.39103E-6 C -0.00169 0.01965 -0.00234 0.03952 -0.00521 0.0587 C -0.00599 0.06379 -0.00886 0.06679 -0.01042 0.07118 C -0.0198 0.09846 -0.03074 0.14098 -0.04351 0.16409 C -0.04416 0.16709 -0.04455 0.17033 -0.04533 0.17333 C -0.04625 0.17657 -0.04807 0.17911 -0.04885 0.18258 C -0.05419 0.20476 -0.04572 0.18651 -0.05576 0.2043 C -0.06071 0.23019 -0.06474 0.2422 -0.07504 0.263 C -0.0766 0.26624 -0.07868 0.26901 -0.08025 0.27225 C -0.0822 0.27618 -0.08546 0.28473 -0.08546 0.28473 " pathEditMode="relative" ptsTypes="fffffffffA">
                                      <p:cBhvr>
                                        <p:cTn id="4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0433E-6 -2.21401E-6 C 0.01251 0.01502 -0.00299 -0.00208 0.01225 0.00924 C 0.04182 0.0312 0.00873 0.02011 0.05941 0.02473 C 0.08572 0.03513 0.11282 0.04368 0.13966 0.04946 C 0.16115 0.06494 0.13458 0.04715 0.15881 0.0587 C 0.17105 0.06448 0.17978 0.07372 0.19203 0.07742 C 0.20831 0.08851 0.22356 0.1003 0.24088 0.10515 C 0.24727 0.11232 0.25274 0.12341 0.26003 0.12688 C 0.26928 0.13127 0.27736 0.13959 0.28622 0.14537 C 0.29247 0.14953 0.29899 0.15161 0.30537 0.15484 C 0.32009 0.18049 0.30302 0.15507 0.32817 0.17333 C 0.33611 0.17911 0.34263 0.1902 0.35084 0.19505 C 0.35605 0.19806 0.36165 0.19968 0.36647 0.2043 C 0.37741 0.21516 0.38601 0.22394 0.39787 0.22903 C 0.40295 0.23573 0.40868 0.24081 0.41363 0.24775 C 0.43056 0.27178 0.41467 0.25676 0.42939 0.26924 C 0.43056 0.27548 0.4307 0.28241 0.43278 0.28796 C 0.43656 0.29813 0.4363 0.29351 0.4363 0.30021 " pathEditMode="relative" ptsTypes="fffffffffffffffffA">
                                      <p:cBhvr>
                                        <p:cTn id="4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73215E-8 -1.47908E-7 C 0.00964 0.0074 0.02019 0.01087 0.0297 0.01872 C 0.03426 0.02242 0.03752 0.02982 0.04195 0.03421 C 0.0654 0.05732 0.0882 0.08343 0.11347 0.09915 C 0.14851 0.12087 0.18225 0.14745 0.21639 0.17333 C 0.22811 0.18212 0.24205 0.18096 0.25312 0.19205 C 0.27071 0.20939 0.28556 0.21678 0.30537 0.22302 C 0.33689 0.26277 0.30081 0.22048 0.32816 0.24475 C 0.34275 0.25769 0.35057 0.27086 0.36647 0.27572 C 0.3847 0.2949 0.40294 0.31362 0.42235 0.32818 C 0.43382 0.33673 0.44515 0.35059 0.45727 0.35614 C 0.4703 0.37255 0.47981 0.37763 0.49388 0.39011 C 0.50925 0.40375 0.49609 0.39635 0.50964 0.40259 C 0.5125 0.40768 0.51472 0.41461 0.51837 0.41808 C 0.52149 0.42108 0.5254 0.41946 0.52879 0.42108 C 0.53231 0.4227 0.53569 0.42524 0.53921 0.42732 C 0.55576 0.44905 0.53452 0.4227 0.55849 0.44581 C 0.56748 0.45436 0.5753 0.46569 0.58468 0.47377 C 0.5964 0.49457 0.59041 0.48949 0.60031 0.4955 C 0.60383 0.50058 0.60748 0.50544 0.61086 0.51098 C 0.61386 0.51584 0.61607 0.52254 0.61959 0.52647 C 0.62272 0.52993 0.63001 0.53248 0.63001 0.53248 C 0.63262 0.53941 0.6347 0.54634 0.63874 0.55119 C 0.64031 0.55304 0.64395 0.5542 0.64395 0.5542 " pathEditMode="relative" ptsTypes="fffffffffffffffffffffffA">
                                      <p:cBhvr>
                                        <p:cTn id="5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91402E-6 1.84886E-7 C 0.05029 0.0134 0.10136 0.01132 0.15191 0.02149 C 0.15998 0.02565 0.16793 0.03166 0.17627 0.03397 C 0.19008 0.0379 0.20428 0.0372 0.21822 0.04021 C 0.22356 0.04136 0.22864 0.04437 0.23385 0.04645 C 0.24088 0.05269 0.2474 0.06032 0.25482 0.06494 C 0.27202 0.07557 0.29143 0.0721 0.30889 0.08042 C 0.31553 0.08366 0.32152 0.08967 0.32817 0.09267 C 0.34888 0.10215 0.37155 0.107 0.39266 0.11139 C 0.40699 0.12225 0.42145 0.12595 0.4363 0.13311 C 0.45623 0.14282 0.47616 0.15253 0.4957 0.16408 C 0.50261 0.16824 0.50951 0.1724 0.51655 0.17633 C 0.53791 0.18789 0.5598 0.19528 0.58117 0.2073 C 0.60162 0.21885 0.62181 0.22925 0.64226 0.24127 C 0.67822 0.26253 0.61165 0.21701 0.66493 0.25075 C 0.67809 0.25907 0.68721 0.26623 0.70154 0.26924 C 0.72486 0.28588 0.75183 0.29119 0.77658 0.29396 C 0.79052 0.29304 0.80472 0.29466 0.81853 0.29096 C 0.821 0.29027 0.82374 0.28172 0.82374 0.28172 " pathEditMode="relative" ptsTypes="ffffffffffffffffffA">
                                      <p:cBhvr>
                                        <p:cTn id="5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093E-6 2.21863E-7 C 0.01446 -0.01086 0.02931 -0.01964 0.04364 -0.03097 C 0.07191 -0.05315 0.06253 -0.05361 0.0977 -0.07441 C 0.10383 -0.07811 0.1106 -0.07765 0.11685 -0.08065 C 0.13053 -0.08689 0.1433 -0.0996 0.15711 -0.10538 C 0.21547 -0.12965 0.17808 -0.11047 0.21638 -0.12087 C 0.25612 -0.1315 0.29494 -0.14421 0.33507 -0.1486 C 0.42144 -0.17541 0.35852 -0.15946 0.51302 -0.16732 C 0.65659 -0.17448 0.5766 -0.17356 0.67535 -0.17356 " pathEditMode="relative" ptsTypes="ffffffffA">
                                      <p:cBhvr>
                                        <p:cTn id="6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9062E-6 4.09522E-6 C -0.00287 0.00924 -0.00508 0.01941 -0.00873 0.02796 C -0.01563 0.04437 -0.02579 0.05662 -0.0314 0.07441 C -0.03426 0.08366 -0.03674 0.09336 -0.04013 0.10214 C -0.04312 0.11 -0.04768 0.11578 -0.05055 0.12387 C -0.05289 0.13057 -0.05315 0.13912 -0.05576 0.14559 C -0.05797 0.15091 -0.06188 0.15345 -0.06449 0.15807 C -0.07517 0.17702 -0.08338 0.20083 -0.09419 0.21978 C -0.10565 0.23988 -0.11946 0.26808 -0.13262 0.28495 C -0.13666 0.29003 -0.14096 0.29466 -0.14474 0.30043 C -0.15086 0.31014 -0.15555 0.32285 -0.16219 0.3314 C -0.16623 0.33649 -0.17066 0.34088 -0.17444 0.34689 C -0.18929 0.37069 -0.17314 0.35659 -0.1902 0.36838 C -0.20023 0.38641 -0.20545 0.39981 -0.21808 0.40882 C -0.22837 0.42708 -0.22759 0.42893 -0.24075 0.43979 C -0.24518 0.44349 -0.25 0.44603 -0.25469 0.44904 C -0.25821 0.45135 -0.26524 0.45528 -0.26524 0.45528 C -0.27931 0.48832 -0.26159 0.45181 -0.27736 0.47076 C -0.27905 0.47284 -0.27905 0.47816 -0.28088 0.48 C -0.28726 0.48694 -0.29052 0.48601 -0.29664 0.48601 " pathEditMode="relative" ptsTypes="fffffffffffffffffffA">
                                      <p:cBhvr>
                                        <p:cTn id="6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6681E-6 -2.17703E-6 C 0.04404 0.09452 0.01212 0.0178 0.00704 0.31592 C 0.00704 0.31962 0.00495 0.32239 0.00352 0.32517 C -0.00364 0.3395 -0.00886 0.35105 -0.01563 0.36538 C -0.01967 0.37393 -0.0297 0.3871 -0.0297 0.3871 C -0.03087 0.39011 -0.03139 0.39427 -0.03309 0.39635 C -0.03504 0.39866 -0.04012 0.39935 -0.04012 0.39935 " pathEditMode="relative" ptsTypes="ffffffA">
                                      <p:cBhvr>
                                        <p:cTn id="7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1902E-6 7.60111E-6 C 0.00117 0.02381 0.00195 0.04761 0.00351 0.07119 C 0.00429 0.08367 0.00625 0.09591 0.00703 0.10839 C 0.00807 0.12573 0.00755 0.14352 0.00872 0.16086 C 0.01002 0.17888 0.01393 0.19575 0.01576 0.21355 C 0.01914 0.2466 0.01719 0.28958 0.02787 0.3187 C 0.02983 0.33534 0.0297 0.32887 0.0297 0.33742 " pathEditMode="relative" ptsTypes="ffffffA">
                                      <p:cBhvr>
                                        <p:cTn id="7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9062E-6 3.24705E-6 C 0.0185 0.02935 0.05133 0.08019 0.0611 0.10816 C 0.07283 0.14167 0.06592 0.12618 0.08208 0.15461 C 0.08507 0.15993 0.08599 0.16801 0.08898 0.17333 C 0.10422 0.20014 0.11738 0.22972 0.13249 0.25676 C 0.14318 0.27548 0.13849 0.26693 0.14656 0.28172 C 0.16298 0.31153 0.13901 0.27178 0.15191 0.30021 C 0.15529 0.30783 0.16142 0.30991 0.16585 0.31569 C 0.17653 0.32979 0.16558 0.32147 0.17627 0.32817 C 0.182 0.34158 0.18943 0.34967 0.19555 0.36214 C 0.21183 0.39542 0.19047 0.35567 0.20597 0.38387 C 0.20792 0.39797 0.21118 0.40259 0.2147 0.41484 " pathEditMode="relative" ptsTypes="fffffffffffA">
                                      <p:cBhvr>
                                        <p:cTn id="8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6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6" dur="2000" fill="hold"/>
                                        <p:tgtEl>
                                          <p:spTgt spid="2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6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1" dur="2000" fill="hold"/>
                                        <p:tgtEl>
                                          <p:spTgt spid="2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350</TotalTime>
  <Words>285</Words>
  <Application>Microsoft Office PowerPoint</Application>
  <PresentationFormat>Широкоэкранный</PresentationFormat>
  <Paragraphs>36</Paragraphs>
  <Slides>9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Arial</vt:lpstr>
      <vt:lpstr>Calibri</vt:lpstr>
      <vt:lpstr>Century Gothic</vt:lpstr>
      <vt:lpstr>Comic Sans MS</vt:lpstr>
      <vt:lpstr>Segoe UI Black</vt:lpstr>
      <vt:lpstr>Times New Roman</vt:lpstr>
      <vt:lpstr>Wingdings 3</vt:lpstr>
      <vt:lpstr>Ион</vt:lpstr>
      <vt:lpstr>Экономическое воспитание дошкольников  </vt:lpstr>
      <vt:lpstr>Цель: Формирование элементарных представлений о финансовой грамотности</vt:lpstr>
      <vt:lpstr>Задачи:</vt:lpstr>
      <vt:lpstr>Сюжетно-ролевые и дидактические игры,связанные с темой «Финансовая грамотность»: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Денис Кочнев</dc:creator>
  <cp:lastModifiedBy>Денис Кочнев</cp:lastModifiedBy>
  <cp:revision>44</cp:revision>
  <dcterms:created xsi:type="dcterms:W3CDTF">2022-02-22T11:13:01Z</dcterms:created>
  <dcterms:modified xsi:type="dcterms:W3CDTF">2022-04-19T12:39:10Z</dcterms:modified>
</cp:coreProperties>
</file>