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6" r:id="rId7"/>
    <p:sldId id="267" r:id="rId8"/>
    <p:sldId id="259" r:id="rId9"/>
    <p:sldId id="261" r:id="rId10"/>
    <p:sldId id="263" r:id="rId11"/>
    <p:sldId id="262" r:id="rId12"/>
  </p:sldIdLst>
  <p:sldSz cx="12192000" cy="6858000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4072EE2-34FA-4E91-BBC0-583785938B53}">
          <p14:sldIdLst>
            <p14:sldId id="256"/>
            <p14:sldId id="257"/>
            <p14:sldId id="258"/>
          </p14:sldIdLst>
        </p14:section>
        <p14:section name="Раздел без заголовка" id="{3F721667-696B-463E-929B-C93B6A6EC657}">
          <p14:sldIdLst>
            <p14:sldId id="260"/>
            <p14:sldId id="265"/>
            <p14:sldId id="266"/>
            <p14:sldId id="267"/>
            <p14:sldId id="259"/>
            <p14:sldId id="261"/>
            <p14:sldId id="263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4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92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13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0314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327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052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24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235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59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351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349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87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0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48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32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4/19/2022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2658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1156855"/>
          </a:xfrm>
        </p:spPr>
        <p:txBody>
          <a:bodyPr/>
          <a:lstStyle/>
          <a:p>
            <a:r>
              <a:rPr lang="ru-RU" dirty="0">
                <a:ea typeface="Calibri Light"/>
                <a:cs typeface="Calibri Light"/>
              </a:rPr>
              <a:t>флейта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Проектно</a:t>
            </a:r>
            <a:r>
              <a:rPr lang="ru-RU" dirty="0" smtClean="0"/>
              <a:t> исследовательская работа </a:t>
            </a:r>
            <a:r>
              <a:rPr lang="ru-RU" dirty="0"/>
              <a:t>ученика 5д класса </a:t>
            </a:r>
            <a:r>
              <a:rPr lang="ru-RU" dirty="0" err="1"/>
              <a:t>протасова</a:t>
            </a:r>
            <a:r>
              <a:rPr lang="ru-RU" dirty="0"/>
              <a:t> </a:t>
            </a:r>
            <a:r>
              <a:rPr lang="ru-RU" dirty="0" smtClean="0"/>
              <a:t>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945" y="452718"/>
            <a:ext cx="4696691" cy="1603374"/>
          </a:xfrm>
        </p:spPr>
        <p:txBody>
          <a:bodyPr/>
          <a:lstStyle/>
          <a:p>
            <a:r>
              <a:rPr lang="ru-RU" sz="2000" dirty="0"/>
              <a:t>Флейта — сказочная фея,</a:t>
            </a:r>
            <a:br>
              <a:rPr lang="ru-RU" sz="2000" dirty="0"/>
            </a:br>
            <a:r>
              <a:rPr lang="ru-RU" sz="2000" dirty="0"/>
              <a:t>Открывающая двери</a:t>
            </a:r>
            <a:br>
              <a:rPr lang="ru-RU" sz="2000" dirty="0"/>
            </a:br>
            <a:r>
              <a:rPr lang="ru-RU" sz="2000" dirty="0" smtClean="0"/>
              <a:t>В </a:t>
            </a:r>
            <a:r>
              <a:rPr lang="ru-RU" sz="2000" dirty="0"/>
              <a:t>мир духовный и </a:t>
            </a:r>
            <a:r>
              <a:rPr lang="ru-RU" sz="2000" dirty="0" smtClean="0"/>
              <a:t>хрустальный</a:t>
            </a:r>
            <a:br>
              <a:rPr lang="ru-RU" sz="2000" dirty="0" smtClean="0"/>
            </a:br>
            <a:r>
              <a:rPr lang="ru-RU" sz="2000" dirty="0" smtClean="0"/>
              <a:t>И </a:t>
            </a:r>
            <a:r>
              <a:rPr lang="ru-RU" sz="2000" dirty="0"/>
              <a:t>таинственно печальный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3312" y="3117273"/>
            <a:ext cx="4396339" cy="3139065"/>
          </a:xfrm>
        </p:spPr>
        <p:txBody>
          <a:bodyPr>
            <a:normAutofit/>
          </a:bodyPr>
          <a:lstStyle/>
          <a:p>
            <a:r>
              <a:rPr lang="ru-RU" sz="2000" dirty="0"/>
              <a:t>Флейта — это звук волшебный,</a:t>
            </a:r>
            <a:br>
              <a:rPr lang="ru-RU" sz="2000" dirty="0"/>
            </a:br>
            <a:r>
              <a:rPr lang="ru-RU" sz="2000" dirty="0"/>
              <a:t>Это голос сокровенный,</a:t>
            </a:r>
            <a:br>
              <a:rPr lang="ru-RU" sz="2000" dirty="0"/>
            </a:br>
            <a:r>
              <a:rPr lang="ru-RU" sz="2000" dirty="0"/>
              <a:t>Это счастье и покой,</a:t>
            </a:r>
            <a:br>
              <a:rPr lang="ru-RU" sz="2000" dirty="0"/>
            </a:br>
            <a:r>
              <a:rPr lang="ru-RU" sz="2000" dirty="0"/>
              <a:t>Это разговор с душой.</a:t>
            </a:r>
            <a:br>
              <a:rPr lang="ru-RU" sz="2000" dirty="0"/>
            </a:br>
            <a:r>
              <a:rPr lang="ru-RU" sz="2000" dirty="0"/>
              <a:t>Это сердца излиянье,</a:t>
            </a:r>
            <a:br>
              <a:rPr lang="ru-RU" sz="2000" dirty="0"/>
            </a:br>
            <a:r>
              <a:rPr lang="ru-RU" sz="2000" dirty="0"/>
              <a:t>Добрых сил в него вливанье,</a:t>
            </a:r>
            <a:br>
              <a:rPr lang="ru-RU" sz="2000" dirty="0"/>
            </a:br>
            <a:r>
              <a:rPr lang="ru-RU" sz="2000" dirty="0"/>
              <a:t>Это крылья красоты,</a:t>
            </a:r>
            <a:br>
              <a:rPr lang="ru-RU" sz="2000" dirty="0"/>
            </a:br>
            <a:r>
              <a:rPr lang="ru-RU" sz="2000" dirty="0"/>
              <a:t>Голос веры и мечты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16436" y="2479964"/>
            <a:ext cx="4516582" cy="3776373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О, чудесный голос флейты,</a:t>
            </a:r>
            <a:br>
              <a:rPr lang="ru-RU" dirty="0"/>
            </a:br>
            <a:r>
              <a:rPr lang="ru-RU" dirty="0"/>
              <a:t>До чего же ты хорош,</a:t>
            </a:r>
            <a:br>
              <a:rPr lang="ru-RU" dirty="0"/>
            </a:br>
            <a:r>
              <a:rPr lang="ru-RU" dirty="0"/>
              <a:t>Если даже лютых змей ты</a:t>
            </a:r>
            <a:br>
              <a:rPr lang="ru-RU" dirty="0"/>
            </a:br>
            <a:r>
              <a:rPr lang="ru-RU" dirty="0"/>
              <a:t>Крепко за душу берешь!</a:t>
            </a:r>
            <a:br>
              <a:rPr lang="ru-RU" dirty="0"/>
            </a:br>
            <a:r>
              <a:rPr lang="ru-RU" dirty="0"/>
              <a:t>Смело вьешь из них веревки,</a:t>
            </a:r>
            <a:br>
              <a:rPr lang="ru-RU" dirty="0"/>
            </a:br>
            <a:r>
              <a:rPr lang="ru-RU" dirty="0"/>
              <a:t>Одурманиваешь так,</a:t>
            </a:r>
            <a:br>
              <a:rPr lang="ru-RU" dirty="0"/>
            </a:br>
            <a:r>
              <a:rPr lang="ru-RU" dirty="0"/>
              <a:t>Что кивают </a:t>
            </a:r>
            <a:r>
              <a:rPr lang="ru-RU" dirty="0" err="1"/>
              <a:t>хладнокровки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Головами точно в такт.</a:t>
            </a:r>
            <a:br>
              <a:rPr lang="ru-RU" dirty="0"/>
            </a:br>
            <a:r>
              <a:rPr lang="ru-RU" dirty="0"/>
              <a:t>И трясясь в змеином брейке,</a:t>
            </a:r>
            <a:br>
              <a:rPr lang="ru-RU" dirty="0"/>
            </a:br>
            <a:r>
              <a:rPr lang="ru-RU" dirty="0"/>
              <a:t>Капюшоны распустив,</a:t>
            </a:r>
            <a:br>
              <a:rPr lang="ru-RU" dirty="0"/>
            </a:br>
            <a:r>
              <a:rPr lang="ru-RU" dirty="0"/>
              <a:t>До упаду пляшут змейки</a:t>
            </a:r>
            <a:br>
              <a:rPr lang="ru-RU" dirty="0"/>
            </a:br>
            <a:r>
              <a:rPr lang="ru-RU" dirty="0"/>
              <a:t>Под волнующий мотив.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485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602" y="452717"/>
            <a:ext cx="9404723" cy="2526009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86691" y="3244334"/>
            <a:ext cx="111529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.Источник: https</a:t>
            </a:r>
            <a:r>
              <a:rPr lang="ru-RU" dirty="0" smtClean="0"/>
              <a:t>://kratkoe.com/doklad-o-fleyte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88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F5770-6177-455B-9AF0-7807DCC6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инструмента флейта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78AB8C-B26B-49F3-B260-265C0CC1F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ru-RU" sz="2600" dirty="0">
                <a:ea typeface="+mj-lt"/>
                <a:cs typeface="+mj-lt"/>
              </a:rPr>
              <a:t>Флейта, как известно, является древнейшим музыкальным инструментом, известным человечеству еще в доисторические времена. Ее прообразом считается свисток, который со временем усовершенствовали, добавив для изменения тональности звука отверстия для пальцев</a:t>
            </a:r>
            <a:r>
              <a:rPr lang="ru-RU" dirty="0" smtClean="0">
                <a:ea typeface="+mj-lt"/>
                <a:cs typeface="+mj-lt"/>
              </a:rPr>
              <a:t>.</a:t>
            </a:r>
          </a:p>
          <a:p>
            <a:r>
              <a:rPr lang="ru-RU" sz="2400" dirty="0" smtClean="0"/>
              <a:t>Флейта была сделана в </a:t>
            </a:r>
            <a:r>
              <a:rPr lang="ru-RU" sz="2400" dirty="0" err="1" smtClean="0"/>
              <a:t>египте</a:t>
            </a:r>
            <a:r>
              <a:rPr lang="ru-RU" sz="2400" dirty="0" smtClean="0"/>
              <a:t>. Первые археологические находки </a:t>
            </a:r>
            <a:r>
              <a:rPr lang="ru-RU" sz="2400" b="1" dirty="0" smtClean="0"/>
              <a:t>флейты</a:t>
            </a:r>
            <a:r>
              <a:rPr lang="ru-RU" sz="2400" dirty="0" smtClean="0"/>
              <a:t> датируются 35 — 40 тысяч лет до нашей эры, таким образом, </a:t>
            </a:r>
            <a:r>
              <a:rPr lang="ru-RU" sz="2400" b="1" dirty="0" smtClean="0"/>
              <a:t>флейта</a:t>
            </a:r>
            <a:r>
              <a:rPr lang="ru-RU" sz="2400" dirty="0" smtClean="0"/>
              <a:t> является одним из древнейших музыкальных инструментов. Продольная </a:t>
            </a:r>
            <a:r>
              <a:rPr lang="ru-RU" sz="2400" b="1" dirty="0" smtClean="0"/>
              <a:t>флейта</a:t>
            </a:r>
            <a:r>
              <a:rPr lang="ru-RU" sz="2400" dirty="0" smtClean="0"/>
              <a:t> была известна в Египте ещё пять тысяч лет тому назад, и она остаётся основным духовым инструментом на всём Ближнем Востоке.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9168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3B790-A5B3-42D6-8321-9A94112CA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0" y="189481"/>
            <a:ext cx="9404723" cy="1400530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E3DA01-2445-48B5-B064-B041E6547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8" y="-1"/>
            <a:ext cx="11069782" cy="656705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rgbClr val="EF53A5"/>
              </a:buClr>
            </a:pPr>
            <a:r>
              <a:rPr lang="ru-RU" sz="3500" dirty="0" smtClean="0"/>
              <a:t>Происхождение флейты </a:t>
            </a:r>
          </a:p>
          <a:p>
            <a:pPr>
              <a:buClr>
                <a:srgbClr val="EF53A5"/>
              </a:buClr>
            </a:pPr>
            <a:endParaRPr lang="ru-RU" dirty="0"/>
          </a:p>
          <a:p>
            <a:pPr>
              <a:buClr>
                <a:srgbClr val="EF53A5"/>
              </a:buClr>
            </a:pPr>
            <a:r>
              <a:rPr lang="ru-RU" dirty="0" smtClean="0"/>
              <a:t>Согласно </a:t>
            </a:r>
            <a:r>
              <a:rPr lang="ru-RU" dirty="0"/>
              <a:t>греческой мифологии сын Гефеста — </a:t>
            </a:r>
            <a:r>
              <a:rPr lang="ru-RU" dirty="0" err="1"/>
              <a:t>Ардал</a:t>
            </a:r>
            <a:r>
              <a:rPr lang="ru-RU" dirty="0"/>
              <a:t> был изобретателем флейты. Ученые предполагают, что самой древней формой флейты был свисток. Из него постепенно прорезывали отверстия для пальцев, превращая тем самым обычный свисток в флейту</a:t>
            </a:r>
            <a:r>
              <a:rPr lang="ru-RU" dirty="0" smtClean="0"/>
              <a:t>. Флейта</a:t>
            </a:r>
            <a:r>
              <a:rPr lang="ru-RU" dirty="0"/>
              <a:t>, в современном ее варианте, была известна более 5000 лет тому назад в Египте. До сих пор на Ближнем Востоке она остается основным инструментом. В Китае ее знали еще 3000 лет назад, в Японии и Индии более 2000 лет </a:t>
            </a:r>
            <a:r>
              <a:rPr lang="ru-RU" dirty="0" err="1"/>
              <a:t>назад.В</a:t>
            </a:r>
            <a:r>
              <a:rPr lang="ru-RU" dirty="0"/>
              <a:t> конце XVII века флейта была «модернизированная» мастерами из Франции – они добавили к 6-ти пальцевым отверстиям специальные клапаны для исполнения хроматического полного звукоряда. Уже в XVIII веке инструмент занял свое место в инструментальных ансамблях и симфоническом оркестре</a:t>
            </a:r>
            <a:r>
              <a:rPr lang="ru-RU" dirty="0" smtClean="0"/>
              <a:t>.</a:t>
            </a:r>
          </a:p>
          <a:p>
            <a:pPr>
              <a:buClr>
                <a:srgbClr val="EF53A5"/>
              </a:buClr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28C91-EB71-4775-9D4B-0C2272C186EA}"/>
              </a:ext>
            </a:extLst>
          </p:cNvPr>
          <p:cNvSpPr txBox="1"/>
          <p:nvPr/>
        </p:nvSpPr>
        <p:spPr>
          <a:xfrm>
            <a:off x="4204981" y="559031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dirty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339520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D864B-A146-493B-AEE7-28A37B9FD71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7927" y="452438"/>
            <a:ext cx="10667999" cy="5795962"/>
          </a:xfrm>
        </p:spPr>
        <p:txBody>
          <a:bodyPr/>
          <a:lstStyle/>
          <a:p>
            <a:r>
              <a:rPr lang="ru-RU" sz="4400" dirty="0"/>
              <a:t>Звук </a:t>
            </a:r>
            <a:r>
              <a:rPr lang="ru-RU" sz="4400" dirty="0" smtClean="0"/>
              <a:t>флейты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Звучание </a:t>
            </a:r>
            <a:r>
              <a:rPr lang="ru-RU" sz="2400" dirty="0"/>
              <a:t>флейты подобно волшебству. Самые красивые звуки исходят из среднего регистра</a:t>
            </a:r>
            <a:r>
              <a:rPr lang="ru-RU" sz="2400" dirty="0" smtClean="0"/>
              <a:t>. Стоит </a:t>
            </a:r>
            <a:r>
              <a:rPr lang="ru-RU" sz="2400" dirty="0"/>
              <a:t>сделать акцент на некоторых особенностях звучания инструмента</a:t>
            </a:r>
            <a:r>
              <a:rPr lang="ru-RU" sz="2400" dirty="0" smtClean="0"/>
              <a:t>: </a:t>
            </a:r>
            <a:br>
              <a:rPr lang="ru-RU" sz="2400" dirty="0" smtClean="0"/>
            </a:br>
            <a:r>
              <a:rPr lang="ru-RU" sz="2400" dirty="0" smtClean="0"/>
              <a:t>1</a:t>
            </a:r>
            <a:r>
              <a:rPr lang="ru-RU" sz="2400" dirty="0"/>
              <a:t>. Звуки из нижнего регистра немного глуховатые, но в то же время мягкие, сердечные и </a:t>
            </a:r>
            <a:r>
              <a:rPr lang="ru-RU" sz="2400" dirty="0" smtClean="0"/>
              <a:t>проникновенные</a:t>
            </a:r>
            <a:br>
              <a:rPr lang="ru-RU" sz="2400" dirty="0" smtClean="0"/>
            </a:br>
            <a:r>
              <a:rPr lang="ru-RU" sz="2400" dirty="0" smtClean="0"/>
              <a:t>2</a:t>
            </a:r>
            <a:r>
              <a:rPr lang="ru-RU" sz="2400" dirty="0"/>
              <a:t>. Особенность акустики у флейты в том, что во время игры на «пиано» высота звучания понижается, а во время игры на «форте» — звук повышается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3</a:t>
            </a:r>
            <a:r>
              <a:rPr lang="ru-RU" sz="2400" dirty="0"/>
              <a:t>. Можно изменять характер высоты звуков. Достаточно регулировать на выдохе силу воздушной струи. Конечно, прибегая к помощи механизму клапанов, закрывая соответствующие отверстия на флейте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4</a:t>
            </a:r>
            <a:r>
              <a:rPr lang="ru-RU" sz="2400" dirty="0"/>
              <a:t>. Диапазон флейты охватывает расстояние от ноты «До» первой октавы до «До» четвертой </a:t>
            </a:r>
            <a:r>
              <a:rPr lang="ru-RU" sz="2400" dirty="0" smtClean="0"/>
              <a:t>октавы</a:t>
            </a:r>
            <a:br>
              <a:rPr lang="ru-RU" sz="2400" dirty="0" smtClean="0"/>
            </a:b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1963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6585962" cy="835755"/>
          </a:xfrm>
        </p:spPr>
        <p:txBody>
          <a:bodyPr/>
          <a:lstStyle/>
          <a:p>
            <a:r>
              <a:rPr lang="ru-RU" dirty="0" smtClean="0"/>
              <a:t>Разновидность флейты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97" y="1870364"/>
            <a:ext cx="3609599" cy="271121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68897" y="1288474"/>
            <a:ext cx="7456848" cy="4967864"/>
          </a:xfrm>
        </p:spPr>
        <p:txBody>
          <a:bodyPr/>
          <a:lstStyle/>
          <a:p>
            <a:r>
              <a:rPr lang="ru-RU" sz="3200" dirty="0" smtClean="0"/>
              <a:t>Блок-флейта</a:t>
            </a:r>
            <a:endParaRPr lang="ru-RU" dirty="0"/>
          </a:p>
          <a:p>
            <a:r>
              <a:rPr lang="ru-RU" sz="2000" dirty="0" err="1" smtClean="0"/>
              <a:t>Блокфлейта</a:t>
            </a:r>
            <a:r>
              <a:rPr lang="ru-RU" sz="2000" dirty="0" smtClean="0"/>
              <a:t> </a:t>
            </a:r>
            <a:r>
              <a:rPr lang="ru-RU" sz="2000" dirty="0"/>
              <a:t>(продольная флейта) - духовой инструмент, как правило, сделан из дерева или пластика. Имеет очень мало общего с обычной, т.е. поперечной флейтой. Блок-флейту держат продольно, вдувая воздух в отверстие, расположенное на торце трубки. Рядом с этим отверстием, подобно устройству свистка, расположено выходное отверстие, с рассекающей воздух гранью. На самой трубке расположены отверстия, закрываемые пальцами для извлечения различных тонов. Блок-флейта в «серьёзной» музыке распространена мало, в основном используется в народной музыке, и для обучения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189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819" y="452718"/>
            <a:ext cx="3560617" cy="1400530"/>
          </a:xfrm>
        </p:spPr>
        <p:txBody>
          <a:bodyPr/>
          <a:lstStyle/>
          <a:p>
            <a:r>
              <a:rPr lang="ru-RU" dirty="0"/>
              <a:t>Поперечная флейта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" y="2060575"/>
            <a:ext cx="3283528" cy="41957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76255" y="0"/>
            <a:ext cx="6996545" cy="6511636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4500" dirty="0"/>
              <a:t>Поперечная флейта - духовой инструмент, изготовляемый в настоящее время из специальных металлических сплавов. Состоит из цилиндрической трубки, открытой внизу и имеющей боковое небольшое отверстие в верхней конечной части. В это боковое отверстие вдувается воздух, и на этом же отверстии происходит рассекание потока воздуха острой кромкой. Играющий держит флейту горизонтально, отчего она и называется поперечной, в отличие от блок-флейты, которую держат во время игры как кларнет.</a:t>
            </a:r>
          </a:p>
          <a:p>
            <a:endParaRPr lang="ru-RU" sz="4500" dirty="0"/>
          </a:p>
          <a:p>
            <a:r>
              <a:rPr lang="ru-RU" sz="4500" dirty="0"/>
              <a:t>Кроме вышеупомянутых двух отверстий, флейта имеет 11 дырочек, которые закрываются клапанами. Прикладывание пальцев к клапанам называется аппликатурой. При всех закрытых дырочках флейта дает наиболее низкий звук. Оркестровая флейта имеет диапазон в три октавы начиная от си малой октавы. Более высокие ноты получаются с помощью звуков натуральной гаммы, добываемых от нот в первой октаве вследствие сжимания губ (пропускающих воздух). Ноты звучат как пишутся, в ключе соль. Низкий регистр флейты слаб, но имеет мягкий, бархатистый звук; средний и особенно верхний регистры сильнее.</a:t>
            </a:r>
          </a:p>
          <a:p>
            <a:endParaRPr lang="ru-RU" sz="4500" dirty="0"/>
          </a:p>
        </p:txBody>
      </p:sp>
    </p:spTree>
    <p:extLst>
      <p:ext uri="{BB962C8B-B14F-4D97-AF65-F5344CB8AC3E}">
        <p14:creationId xmlns:p14="http://schemas.microsoft.com/office/powerpoint/2010/main" val="1705719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Флейта-пикколо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1620982"/>
            <a:ext cx="4779817" cy="421178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Флейта-пикколо</a:t>
            </a:r>
            <a:endParaRPr lang="ru-RU" dirty="0"/>
          </a:p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Она </a:t>
            </a:r>
            <a:r>
              <a:rPr lang="ru-RU" sz="2000" dirty="0"/>
              <a:t>же малая флейта, по конструкции аналогична обычной поперечной флейте, но в два раза меньше и звучит на октаву выше.</a:t>
            </a:r>
          </a:p>
        </p:txBody>
      </p:sp>
    </p:spTree>
    <p:extLst>
      <p:ext uri="{BB962C8B-B14F-4D97-AF65-F5344CB8AC3E}">
        <p14:creationId xmlns:p14="http://schemas.microsoft.com/office/powerpoint/2010/main" val="2555111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F4058-8BD6-4796-AB93-D341EA7AE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425" y="490384"/>
            <a:ext cx="3845070" cy="42439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20" y="1908667"/>
            <a:ext cx="5422179" cy="483849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657" y="490384"/>
            <a:ext cx="3969761" cy="431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31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655" y="1443841"/>
            <a:ext cx="11734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Интересные факты о </a:t>
            </a:r>
            <a:r>
              <a:rPr lang="ru-RU" sz="4000" dirty="0" smtClean="0"/>
              <a:t>флейте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 </a:t>
            </a:r>
            <a:r>
              <a:rPr lang="ru-RU" sz="2400" dirty="0"/>
              <a:t>древнем Китае флейты изготавливали из кости журавля. Примечательно, что она издавала не только конкретные, отдельные ноты, но мелодии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Самая </a:t>
            </a:r>
            <a:r>
              <a:rPr lang="ru-RU" sz="2400" dirty="0"/>
              <a:t>миниатюрная флейта в мире – это флейта пикколо. Ее размер 50мм в дину и 55мм в ширину. Была придумана пастухами и вырезается из тростника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 smtClean="0"/>
              <a:t>Смая</a:t>
            </a:r>
            <a:r>
              <a:rPr lang="ru-RU" sz="2400" dirty="0" smtClean="0"/>
              <a:t> </a:t>
            </a:r>
            <a:r>
              <a:rPr lang="ru-RU" sz="2400" dirty="0"/>
              <a:t>дорогая флейта согласно журналу </a:t>
            </a:r>
            <a:r>
              <a:rPr lang="ru-RU" sz="2400" dirty="0" err="1"/>
              <a:t>Форбс</a:t>
            </a:r>
            <a:r>
              <a:rPr lang="ru-RU" sz="2400" dirty="0"/>
              <a:t> — это флейта фирмы «</a:t>
            </a:r>
            <a:r>
              <a:rPr lang="ru-RU" sz="2400" dirty="0" err="1"/>
              <a:t>Powell</a:t>
            </a:r>
            <a:r>
              <a:rPr lang="ru-RU" sz="2400" dirty="0"/>
              <a:t>», изготовленная из чистой платины накануне ІІ мировой войны в 1939 году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Средний </a:t>
            </a:r>
            <a:r>
              <a:rPr lang="ru-RU" sz="2400" dirty="0"/>
              <a:t>вес этого музыкального инструмента составляет 600 грамм</a:t>
            </a:r>
            <a:r>
              <a:rPr lang="ru-RU" sz="2400" dirty="0" smtClean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986855" y="3998397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2986993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547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 Light</vt:lpstr>
      <vt:lpstr>Century Gothic</vt:lpstr>
      <vt:lpstr>Wingdings 3</vt:lpstr>
      <vt:lpstr>Ion</vt:lpstr>
      <vt:lpstr>флейта</vt:lpstr>
      <vt:lpstr>история инструмента флейта</vt:lpstr>
      <vt:lpstr> </vt:lpstr>
      <vt:lpstr>Звук флейты Звучание флейты подобно волшебству. Самые красивые звуки исходят из среднего регистра. Стоит сделать акцент на некоторых особенностях звучания инструмента:  1. Звуки из нижнего регистра немного глуховатые, но в то же время мягкие, сердечные и проникновенные 2. Особенность акустики у флейты в том, что во время игры на «пиано» высота звучания понижается, а во время игры на «форте» — звук повышается. 3. Можно изменять характер высоты звуков. Достаточно регулировать на выдохе силу воздушной струи. Конечно, прибегая к помощи механизму клапанов, закрывая соответствующие отверстия на флейте. 4. Диапазон флейты охватывает расстояние от ноты «До» первой октавы до «До» четвертой октавы .</vt:lpstr>
      <vt:lpstr>Разновидность флейты</vt:lpstr>
      <vt:lpstr>Поперечная флейта </vt:lpstr>
      <vt:lpstr>Флейта-пикколо </vt:lpstr>
      <vt:lpstr>Презентация PowerPoint</vt:lpstr>
      <vt:lpstr>Презентация PowerPoint</vt:lpstr>
      <vt:lpstr>Флейта — сказочная фея, Открывающая двери В мир духовный и хрустальный И таинственно печальный.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флейта</dc:title>
  <dc:creator>User</dc:creator>
  <cp:lastModifiedBy>User</cp:lastModifiedBy>
  <cp:revision>7</cp:revision>
  <dcterms:modified xsi:type="dcterms:W3CDTF">2022-04-19T18:26:52Z</dcterms:modified>
</cp:coreProperties>
</file>