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26.08.2021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44824"/>
            <a:ext cx="8229600" cy="2376264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Использование методов интегративной </a:t>
            </a:r>
            <a:r>
              <a:rPr lang="ru-RU" sz="4400" dirty="0" err="1" smtClean="0"/>
              <a:t>кинесиологии</a:t>
            </a:r>
            <a:r>
              <a:rPr lang="ru-RU" sz="4400" dirty="0" smtClean="0"/>
              <a:t> в психологической практике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069919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76064"/>
          </a:xfrm>
        </p:spPr>
        <p:txBody>
          <a:bodyPr/>
          <a:lstStyle/>
          <a:p>
            <a:r>
              <a:rPr lang="ru-RU" sz="3200" dirty="0"/>
              <a:t>Методы интегративной </a:t>
            </a:r>
            <a:r>
              <a:rPr lang="ru-RU" sz="3200" dirty="0" err="1"/>
              <a:t>кинесиологии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Упражнение «Прокачка меридианов»</a:t>
            </a:r>
          </a:p>
          <a:p>
            <a:pPr marL="0" indent="0" algn="ctr">
              <a:buNone/>
            </a:pP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Центральный  – «Фиговый листок» 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Управляющий – «Крылья бабочки»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Желчного пузыря  (23-01ч.) – «Передняя дельта»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Печень (1-3 ч.) – «Крылья ангела»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Легкие (3-5 ч.) – «Опускание рук»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Толстый кишечник (5-7ч.) - «Мишка косолапый»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Желудок (7-9ч.) – «Пловец»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Селезенка (9-11ч.) – «Пингвин»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Сердце (11-13ч.) – Паяц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Тонкий кишечник (13-15ч.) – «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Капатель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Мочевой пузырь (15-17ч.) – «Давим жука»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Почки (17-19ч.) - «Чарли Чаплин»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Циркуляция/секс (19-21ч.) – «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Резиночка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Тройной обогреватель (21-23ч.) – «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Обнимашки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</a:p>
          <a:p>
            <a:pPr marL="0" indent="0">
              <a:buNone/>
            </a:pPr>
            <a:endParaRPr lang="ru-RU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193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Методы</a:t>
            </a:r>
            <a:r>
              <a:rPr lang="ru-RU" sz="3200" dirty="0"/>
              <a:t> </a:t>
            </a:r>
            <a:r>
              <a:rPr lang="ru-RU" sz="3200" dirty="0" smtClean="0"/>
              <a:t>интегративной </a:t>
            </a:r>
            <a:r>
              <a:rPr lang="ru-RU" sz="3200" dirty="0" err="1" smtClean="0"/>
              <a:t>кинесиологии</a:t>
            </a:r>
            <a:endParaRPr lang="ru-RU" sz="3200" dirty="0"/>
          </a:p>
        </p:txBody>
      </p:sp>
      <p:sp>
        <p:nvSpPr>
          <p:cNvPr id="9" name="Овал 8"/>
          <p:cNvSpPr/>
          <p:nvPr/>
        </p:nvSpPr>
        <p:spPr>
          <a:xfrm>
            <a:off x="1305178" y="1991508"/>
            <a:ext cx="2160240" cy="13050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Мышление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5652120" y="1970860"/>
            <a:ext cx="2160240" cy="13247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Эмоции</a:t>
            </a:r>
          </a:p>
        </p:txBody>
      </p:sp>
      <p:sp>
        <p:nvSpPr>
          <p:cNvPr id="11" name="Овал 10"/>
          <p:cNvSpPr/>
          <p:nvPr/>
        </p:nvSpPr>
        <p:spPr>
          <a:xfrm>
            <a:off x="3494259" y="4252692"/>
            <a:ext cx="2160240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r>
              <a:rPr lang="ru-RU" i="1" dirty="0" smtClean="0"/>
              <a:t>ел</a:t>
            </a:r>
            <a:r>
              <a:rPr lang="ru-RU" dirty="0" smtClean="0"/>
              <a:t>о</a:t>
            </a:r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2771800" y="3317620"/>
            <a:ext cx="35692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750274" y="3327735"/>
            <a:ext cx="1784621" cy="8552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4574379" y="3326635"/>
            <a:ext cx="1766664" cy="8552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0495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48072"/>
          </a:xfrm>
        </p:spPr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Методы </a:t>
            </a:r>
            <a:r>
              <a:rPr lang="ru-RU" sz="3200" dirty="0"/>
              <a:t>интегративной </a:t>
            </a:r>
            <a:r>
              <a:rPr lang="ru-RU" sz="3200" dirty="0" err="1"/>
              <a:t>кинесиологии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Метод «Гимнастика мозга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Это специально подобранные упражнения, в основе которых лежат естественные движения детей в раннем возрасте, дополненные разработками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нейропсихологов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«Гимнастика мозга» снимает стрессовые телесные зажимы, помогает «включить» и интегрировать различные отделы мозга, восстанавливает проводимость сигнала между мозгом и другими частями тела.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642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0"/>
          </a:xfrm>
        </p:spPr>
        <p:txBody>
          <a:bodyPr/>
          <a:lstStyle/>
          <a:p>
            <a:r>
              <a:rPr lang="ru-RU" sz="3200" dirty="0"/>
              <a:t>Методы интегративной </a:t>
            </a:r>
            <a:r>
              <a:rPr lang="ru-RU" sz="3200" dirty="0" err="1"/>
              <a:t>кинесиологии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Работа через тело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 темой «Лень, мотивация, реализация…»</a:t>
            </a:r>
          </a:p>
          <a:p>
            <a:pPr marL="342900" indent="-342900" algn="ctr">
              <a:buFont typeface="Arial" pitchFamily="34" charset="0"/>
              <a:buChar char="•"/>
            </a:pP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Лень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- это защитная реакция психики. У психики каждого человека есть определенное количество ресурса, и когда у человека этого ресурса в какой-то из областей нет, то включается режим энергосбережения.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 Первая причина лени- отсутствие энергии. Почему ее может не быть?:</a:t>
            </a:r>
          </a:p>
          <a:p>
            <a:pPr algn="l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- Физическая усталость.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Мозг тратит энергию, он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потребляет 20% всей имеющейся энергии. Тем не менее, одна из его основных задач — эту энергию сохранить, поэтому если речь не идет о чем-то, что касается выживания, он предпочитает экономить свои силы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. Энергия будет тратиться на поддержание иммунитета – падает работоспособность;</a:t>
            </a:r>
          </a:p>
          <a:p>
            <a:pPr algn="l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- Эмоциональная усталость, эмоциональное выгорание.</a:t>
            </a:r>
          </a:p>
          <a:p>
            <a:pPr algn="l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Отрицательные эмоции забирают очень много энергии. </a:t>
            </a:r>
          </a:p>
          <a:p>
            <a:pPr algn="l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Скандалы, конфликты тратят энергию очень быстро.</a:t>
            </a:r>
          </a:p>
          <a:p>
            <a:pPr algn="l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Подавленные эмоции тянут энергию, чтобы не уйти в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</a:rPr>
              <a:t>психосоматику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. Они тратят ее постепенно, когда энергия уходит в ноль появляется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</a:rPr>
              <a:t>психосоматика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. У каждого человека этот ресурс разный.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957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20080"/>
          </a:xfrm>
        </p:spPr>
        <p:txBody>
          <a:bodyPr/>
          <a:lstStyle/>
          <a:p>
            <a:r>
              <a:rPr lang="ru-RU" sz="3200" dirty="0"/>
              <a:t>Методы интегративной </a:t>
            </a:r>
            <a:r>
              <a:rPr lang="ru-RU" sz="3200" dirty="0" err="1"/>
              <a:t>кинесиологии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70000" lnSpcReduction="20000"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</a:rPr>
              <a:t>Мотивация достижения, отсутствие мотивации</a:t>
            </a:r>
          </a:p>
          <a:p>
            <a:pPr marL="0" indent="0" algn="l">
              <a:buNone/>
            </a:pPr>
            <a:endParaRPr lang="ru-RU" sz="2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</a:rPr>
              <a:t>Э</a:t>
            </a: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</a:rPr>
              <a:t>моции 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дают нам </a:t>
            </a: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</a:rPr>
              <a:t>энергию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 для действий. Главное топливо для действия – это эмоции. Если нет эмоций – нет желания что-то делать. Эмоции – это и есть наш гормональный фон в теле.</a:t>
            </a:r>
          </a:p>
          <a:p>
            <a:pPr algn="l"/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Кортизол – гормон стресса - вор энергии.</a:t>
            </a:r>
          </a:p>
          <a:p>
            <a:pPr algn="l"/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Дофамин отвечает за достижение цели, заставляет нас идти и что-то делать. </a:t>
            </a:r>
          </a:p>
          <a:p>
            <a:pPr algn="l"/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Серотонин отвечает за состояние уверенности, спокойствия во время движения к цели;</a:t>
            </a:r>
          </a:p>
          <a:p>
            <a:pPr algn="l"/>
            <a:endParaRPr lang="ru-RU" sz="2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</a:rPr>
              <a:t>Энергии для реализации не будет, если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: нет контакта с телом  или тело сильно заблокировано, есть телесные блоки, зажимы.</a:t>
            </a:r>
          </a:p>
          <a:p>
            <a:pPr algn="l"/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 Например если блокируется шея сзади – сложно переводить свои идеи в реальность; если сбоку- сложно увидеть ресурсы для воплощения идей; если спереди- сложно презентовать свой продукт, услугу, сложно заявить о себе.</a:t>
            </a:r>
          </a:p>
          <a:p>
            <a:pPr algn="l"/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l">
              <a:buFontTx/>
              <a:buChar char="-"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615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04665"/>
            <a:ext cx="7772400" cy="648072"/>
          </a:xfrm>
        </p:spPr>
        <p:txBody>
          <a:bodyPr/>
          <a:lstStyle/>
          <a:p>
            <a:r>
              <a:rPr lang="ru-RU" sz="3200" dirty="0"/>
              <a:t>Методы интегративной </a:t>
            </a:r>
            <a:r>
              <a:rPr lang="ru-RU" sz="3200" dirty="0" err="1"/>
              <a:t>кинесиологии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340768"/>
            <a:ext cx="7772400" cy="5040559"/>
          </a:xfrm>
        </p:spPr>
        <p:txBody>
          <a:bodyPr/>
          <a:lstStyle/>
          <a:p>
            <a:pPr marL="342900" indent="-342900" algn="l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Как достичь контакта с телом?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 первую очередь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ц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ентрироваться, заземлиться – чтобы почувствовать центр тела, опору с землей, устойчивость.</a:t>
            </a:r>
          </a:p>
          <a:p>
            <a:pPr algn="l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Есть измерение человеческого тела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Центрация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(верх-низ)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– предъявление себя в социуме. Организованность, отношение к цели, мотивация, движение целостного тела. Баланс между ощущениями, чувствами и мыслями, суждениями, представлениями о мире и себе.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32237" y="4149080"/>
            <a:ext cx="2520280" cy="19945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Низ: </a:t>
            </a:r>
          </a:p>
          <a:p>
            <a:pPr algn="ctr"/>
            <a:r>
              <a:rPr lang="ru-RU" dirty="0" smtClean="0"/>
              <a:t>Хочу</a:t>
            </a:r>
          </a:p>
          <a:p>
            <a:pPr algn="ctr"/>
            <a:r>
              <a:rPr lang="ru-RU" dirty="0" smtClean="0"/>
              <a:t>Желания</a:t>
            </a:r>
          </a:p>
          <a:p>
            <a:pPr algn="ctr"/>
            <a:r>
              <a:rPr lang="ru-RU" dirty="0" smtClean="0"/>
              <a:t>Потребности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059832" y="4149080"/>
            <a:ext cx="2592288" cy="20196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 организовать свою деятельность.</a:t>
            </a:r>
          </a:p>
          <a:p>
            <a:pPr algn="ctr"/>
            <a:r>
              <a:rPr lang="ru-RU" dirty="0" smtClean="0"/>
              <a:t>Выбор – мне это надо?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652120" y="4136504"/>
            <a:ext cx="2520280" cy="20196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Верх:</a:t>
            </a:r>
          </a:p>
          <a:p>
            <a:pPr algn="ctr"/>
            <a:r>
              <a:rPr lang="ru-RU" dirty="0" smtClean="0"/>
              <a:t>Могу</a:t>
            </a:r>
          </a:p>
          <a:p>
            <a:pPr algn="ctr"/>
            <a:r>
              <a:rPr lang="ru-RU" dirty="0" smtClean="0"/>
              <a:t>Имею право или не имею</a:t>
            </a:r>
          </a:p>
          <a:p>
            <a:pPr algn="ctr"/>
            <a:r>
              <a:rPr lang="ru-RU" dirty="0" smtClean="0"/>
              <a:t>Соц. Опыт (положит., </a:t>
            </a:r>
            <a:r>
              <a:rPr lang="ru-RU" dirty="0" err="1" smtClean="0"/>
              <a:t>отрицат</a:t>
            </a:r>
            <a:r>
              <a:rPr lang="ru-RU" dirty="0" smtClean="0"/>
              <a:t>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0213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60649"/>
            <a:ext cx="7772400" cy="648072"/>
          </a:xfrm>
        </p:spPr>
        <p:txBody>
          <a:bodyPr/>
          <a:lstStyle/>
          <a:p>
            <a:r>
              <a:rPr lang="ru-RU" sz="3200" dirty="0"/>
              <a:t>Методы интегративной </a:t>
            </a:r>
            <a:r>
              <a:rPr lang="ru-RU" sz="3200" dirty="0" err="1"/>
              <a:t>кинесиологии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412776"/>
            <a:ext cx="7772400" cy="5112568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Если нет связи между, 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з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начит что-то 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роисходит в </a:t>
            </a:r>
          </a:p>
          <a:p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лимбической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системе 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Родители либо сразу удовлетворяют потребность, выполняют желание ребенка (ребенок теряет активность), либо не удовлетворяют, забивают на его желания (ребенок перестает желать, хотеть – лень).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67544" y="1459632"/>
            <a:ext cx="2520280" cy="19945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Низ – это энергия</a:t>
            </a:r>
          </a:p>
          <a:p>
            <a:pPr algn="ctr"/>
            <a:r>
              <a:rPr lang="ru-RU" dirty="0" smtClean="0"/>
              <a:t>(Ребенок 3 года)</a:t>
            </a:r>
          </a:p>
        </p:txBody>
      </p:sp>
      <p:sp>
        <p:nvSpPr>
          <p:cNvPr id="5" name="Овал 4"/>
          <p:cNvSpPr/>
          <p:nvPr/>
        </p:nvSpPr>
        <p:spPr>
          <a:xfrm>
            <a:off x="6084168" y="1459632"/>
            <a:ext cx="2520280" cy="20196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Верх: это как социум реагирует на мои хочу </a:t>
            </a:r>
          </a:p>
          <a:p>
            <a:pPr algn="ctr"/>
            <a:r>
              <a:rPr lang="ru-RU" dirty="0" smtClean="0"/>
              <a:t>(Родители)</a:t>
            </a:r>
          </a:p>
        </p:txBody>
      </p:sp>
    </p:spTree>
    <p:extLst>
      <p:ext uri="{BB962C8B-B14F-4D97-AF65-F5344CB8AC3E}">
        <p14:creationId xmlns:p14="http://schemas.microsoft.com/office/powerpoint/2010/main" val="2035837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76064"/>
          </a:xfrm>
        </p:spPr>
        <p:txBody>
          <a:bodyPr/>
          <a:lstStyle/>
          <a:p>
            <a:r>
              <a:rPr lang="ru-RU" sz="3200" dirty="0"/>
              <a:t>Методы интегративной </a:t>
            </a:r>
            <a:r>
              <a:rPr lang="ru-RU" sz="3200" dirty="0" err="1"/>
              <a:t>кинесиологии</a:t>
            </a: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Была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потребность -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потребность не удовлетворили- возникает эмоция (агрессия, обида и т.д.) и если потребность так и не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удовлетворили, то:</a:t>
            </a:r>
          </a:p>
          <a:p>
            <a:pPr>
              <a:buFontTx/>
              <a:buChar char="-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р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ебенок выплескивает где-то энергию;</a:t>
            </a:r>
          </a:p>
          <a:p>
            <a:pPr>
              <a:buFontTx/>
              <a:buChar char="-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л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ибо становясь очень послушным, не пускает энергию во вне, все держит внутри.</a:t>
            </a:r>
          </a:p>
          <a:p>
            <a:pPr>
              <a:buFontTx/>
              <a:buChar char="-"/>
            </a:pP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Для мотивации нужна энергия!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У нас может быть желание, потребность, цель, но отсутствие, нехватка энергии не запускает механизм действие, деятельность.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4041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4129" y="476672"/>
            <a:ext cx="3191272" cy="1296144"/>
          </a:xfrm>
        </p:spPr>
        <p:txBody>
          <a:bodyPr/>
          <a:lstStyle/>
          <a:p>
            <a:r>
              <a:rPr lang="ru-RU" sz="3200" dirty="0"/>
              <a:t>Методы интегративной </a:t>
            </a:r>
            <a:r>
              <a:rPr lang="ru-RU" sz="3200" dirty="0" err="1"/>
              <a:t>кинесиологии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5907087" y="2060848"/>
            <a:ext cx="3008313" cy="432048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Меридианная система – каналы по которым течет энергия.  Меридианы названы по функциям органов.  Все меридианы парные, кроме центрального и управляющего.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Все меридианы функционируют 24 часа в сутки, но 2 часа в сутки они работают в активном режиме.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48391" y="773108"/>
            <a:ext cx="6537704" cy="5263317"/>
          </a:xfrm>
        </p:spPr>
      </p:pic>
    </p:spTree>
    <p:extLst>
      <p:ext uri="{BB962C8B-B14F-4D97-AF65-F5344CB8AC3E}">
        <p14:creationId xmlns:p14="http://schemas.microsoft.com/office/powerpoint/2010/main" val="34367531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509</TotalTime>
  <Words>790</Words>
  <Application>Microsoft Office PowerPoint</Application>
  <PresentationFormat>Экран (4:3)</PresentationFormat>
  <Paragraphs>87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Исполнительная</vt:lpstr>
      <vt:lpstr>Использование методов интегративной кинесиологии в психологической практике</vt:lpstr>
      <vt:lpstr>Методы интегративной кинесиологии</vt:lpstr>
      <vt:lpstr> Методы интегративной кинесиологии</vt:lpstr>
      <vt:lpstr>Методы интегративной кинесиологии</vt:lpstr>
      <vt:lpstr>Методы интегративной кинесиологии</vt:lpstr>
      <vt:lpstr>Методы интегративной кинесиологии</vt:lpstr>
      <vt:lpstr>Методы интегративной кинесиологии</vt:lpstr>
      <vt:lpstr>Методы интегративной кинесиологии</vt:lpstr>
      <vt:lpstr>Методы интегративной кинесиологии</vt:lpstr>
      <vt:lpstr>Методы интегративной кинесиологии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33</cp:revision>
  <dcterms:created xsi:type="dcterms:W3CDTF">2021-08-26T07:11:41Z</dcterms:created>
  <dcterms:modified xsi:type="dcterms:W3CDTF">2021-08-26T15:51:45Z</dcterms:modified>
</cp:coreProperties>
</file>