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9" name="Google Shape;49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Relationship Id="rId4" Type="http://schemas.openxmlformats.org/officeDocument/2006/relationships/image" Target="../media/image2.jpg"/><Relationship Id="rId10" Type="http://schemas.openxmlformats.org/officeDocument/2006/relationships/image" Target="../media/image5.jpg"/><Relationship Id="rId9" Type="http://schemas.openxmlformats.org/officeDocument/2006/relationships/image" Target="../media/image7.png"/><Relationship Id="rId5" Type="http://schemas.openxmlformats.org/officeDocument/2006/relationships/image" Target="../media/image6.jpg"/><Relationship Id="rId6" Type="http://schemas.openxmlformats.org/officeDocument/2006/relationships/image" Target="../media/image1.png"/><Relationship Id="rId7" Type="http://schemas.openxmlformats.org/officeDocument/2006/relationships/image" Target="../media/image3.jpg"/><Relationship Id="rId8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33.jpg"/><Relationship Id="rId5" Type="http://schemas.openxmlformats.org/officeDocument/2006/relationships/image" Target="../media/image3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3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2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32.jpg"/><Relationship Id="rId5" Type="http://schemas.openxmlformats.org/officeDocument/2006/relationships/image" Target="../media/image2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jpg"/><Relationship Id="rId4" Type="http://schemas.openxmlformats.org/officeDocument/2006/relationships/image" Target="../media/image3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jpg"/><Relationship Id="rId4" Type="http://schemas.openxmlformats.org/officeDocument/2006/relationships/image" Target="../media/image36.jpg"/><Relationship Id="rId5" Type="http://schemas.openxmlformats.org/officeDocument/2006/relationships/image" Target="../media/image35.jpg"/><Relationship Id="rId6" Type="http://schemas.openxmlformats.org/officeDocument/2006/relationships/image" Target="../media/image40.jpg"/><Relationship Id="rId7" Type="http://schemas.openxmlformats.org/officeDocument/2006/relationships/image" Target="../media/image3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10" Type="http://schemas.openxmlformats.org/officeDocument/2006/relationships/image" Target="../media/image15.jpg"/><Relationship Id="rId9" Type="http://schemas.openxmlformats.org/officeDocument/2006/relationships/image" Target="../media/image11.jpg"/><Relationship Id="rId5" Type="http://schemas.openxmlformats.org/officeDocument/2006/relationships/image" Target="../media/image10.png"/><Relationship Id="rId6" Type="http://schemas.openxmlformats.org/officeDocument/2006/relationships/image" Target="../media/image13.png"/><Relationship Id="rId7" Type="http://schemas.openxmlformats.org/officeDocument/2006/relationships/image" Target="../media/image9.png"/><Relationship Id="rId8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2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2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722313" y="5791200"/>
            <a:ext cx="7772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ВЫПОЛНИЛА: Воспитатель Кузьмичева Ольга Сергеевна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722313" y="2209801"/>
            <a:ext cx="7772400" cy="12953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b="1" lang="ru-RU" sz="8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ПОСУДА</a:t>
            </a:r>
            <a:endParaRPr b="1" sz="8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radugavd.ru/d/63369/d/1582.jpg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1800" y="381000"/>
            <a:ext cx="19812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im3-tub-ru.yandex.net/i?id=43bcf7491916b299636027c1d260001e&amp;n=33&amp;h=215&amp;w=292" id="87" name="Google Shape;8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" y="381000"/>
            <a:ext cx="2514600" cy="17430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graycell.ru/picture/big/chaynik7.jpg" id="88" name="Google Shape;8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4600" y="3505200"/>
            <a:ext cx="236220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clipartbest.com/cliparts/dcr/eq7/dcreq7rzi.png" id="89" name="Google Shape;89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9600" y="3581400"/>
            <a:ext cx="2514600" cy="19907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www.colourbox.com/preview/5565538-fork.jpg" id="90" name="Google Shape;90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57200" y="2286000"/>
            <a:ext cx="1905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zh.cafecomplect.ru/sites/default/files/images/product/%D0%BA%D1%8295.jpg" id="91" name="Google Shape;91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239000" y="2209800"/>
            <a:ext cx="1676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oodclipart.org/images/stories/foodclipart/tea/Tea_Food_Clipart.png" id="92" name="Google Shape;92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810000" y="990600"/>
            <a:ext cx="1676400" cy="1295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kea38.ru/images/products/61/forsla-tarelka__0137363_PE295539_S4.JPG" id="93" name="Google Shape;93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429000" y="3581400"/>
            <a:ext cx="2438400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457200" y="274638"/>
            <a:ext cx="8229600" cy="6202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Ее за ручку мы берем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Чай, кофе из нее мы пьем.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(чашка)</a:t>
            </a:r>
            <a:br>
              <a:rPr lang="ru-RU"/>
            </a:br>
            <a:endParaRPr/>
          </a:p>
        </p:txBody>
      </p:sp>
      <p:pic>
        <p:nvPicPr>
          <p:cNvPr descr="http://fgomsk.ru/files/image/poligrafiya/suvenirnaya/b/10.png" id="168" name="Google Shape;16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69" name="Google Shape;16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14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70" name="Google Shape;17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71" name="Google Shape;17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24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72" name="Google Shape;17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73" name="Google Shape;17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l.static.fotolia.com/jpg/00/45/44/39/110_F_45443989_VScDOwNai8rRgLg0LWHBGNtmTmS0fuA0.jpg" id="174" name="Google Shape;174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90600" y="3962400"/>
            <a:ext cx="1885950" cy="17335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zakaz-vodi-spb.ru/wpimages/wp966662db_05_06.jpg" id="175" name="Google Shape;175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00800" y="3886200"/>
            <a:ext cx="1905000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s002.radikal.ru/i197/1202/ce/09306c0d32c0.jpg" id="180" name="Google Shape;18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304800"/>
            <a:ext cx="6477000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"/>
          <p:cNvSpPr txBox="1"/>
          <p:nvPr>
            <p:ph type="title"/>
          </p:nvPr>
        </p:nvSpPr>
        <p:spPr>
          <a:xfrm>
            <a:off x="457200" y="274638"/>
            <a:ext cx="8229600" cy="6202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Если я пуста бываю,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Про себя не забываю,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Но когда несу еду,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Мимо рта я не пройду.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(ложка) 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fgomsk.ru/files/image/poligrafiya/suvenirnaya/b/10.png" id="186" name="Google Shape;18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87" name="Google Shape;18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04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88" name="Google Shape;18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24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89" name="Google Shape;18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90" name="Google Shape;190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91" name="Google Shape;19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www.colourbox.com/preview/1772221-vector-cute-boy-eats-with-a-spoon-from-a-bowl.jpg" id="192" name="Google Shape;19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800" y="4419601"/>
            <a:ext cx="15240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ru.all.biz/img/ru/catalog/1975785.jpeg" id="197" name="Google Shape;19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609600"/>
            <a:ext cx="8001000" cy="5267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6"/>
          <p:cNvSpPr txBox="1"/>
          <p:nvPr>
            <p:ph type="title"/>
          </p:nvPr>
        </p:nvSpPr>
        <p:spPr>
          <a:xfrm>
            <a:off x="457200" y="274638"/>
            <a:ext cx="8229600" cy="6202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41935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Салат, макароны, котлеты, картошку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Можно, конечно, покушать и ложкой,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Но мною удобней - 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У меня есть зубчики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Правда, невозможно 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мною кушать супчики.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100">
                <a:latin typeface="Times New Roman"/>
                <a:ea typeface="Times New Roman"/>
                <a:cs typeface="Times New Roman"/>
                <a:sym typeface="Times New Roman"/>
              </a:rPr>
              <a:t>(Вилка)</a:t>
            </a:r>
            <a:br>
              <a:rPr lang="ru-RU" sz="31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fgomsk.ru/files/image/poligrafiya/suvenirnaya/b/10.png" id="203" name="Google Shape;20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6200" y="228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04" name="Google Shape;20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228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05" name="Google Shape;20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0" y="228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06" name="Google Shape;20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07" name="Google Shape;20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08" name="Google Shape;20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24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reviews.123rf.com/images/asakosakura/asakosakura1203/asakosakura120300018/12813449-Dumplings-with-greens-on-a-plate-Vector-Stock-Photo.jpg" id="209" name="Google Shape;209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00" y="2667000"/>
            <a:ext cx="1524000" cy="20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rentaservice.ru/foto/61.jpg" id="214" name="Google Shape;21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1200" y="609600"/>
            <a:ext cx="5715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457200" y="274638"/>
            <a:ext cx="8229600" cy="6126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Если хорошо заточен,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Все легко он режет очень –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Хлеб, картошку, свеклу, мясо,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Рыбу, яблоки и масло. 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(Нож)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fgomsk.ru/files/image/poligrafiya/suvenirnaya/b/10.png" id="220" name="Google Shape;22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3048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21" name="Google Shape;22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22" name="Google Shape;22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24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23" name="Google Shape;22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59436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24" name="Google Shape;22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2800" y="3048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225" name="Google Shape;22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6200" y="3048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playing-field.ru/img/2015/051918/3734876" id="226" name="Google Shape;22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81800" y="4419600"/>
            <a:ext cx="1676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cafe-berezka.ru/upload/1/product/837/-426606435264.jpg" id="227" name="Google Shape;227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0600" y="4495800"/>
            <a:ext cx="23622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mywishlist.ru/pic/i/wish/orig/008/599/678.jpeg" id="232" name="Google Shape;23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1524000"/>
            <a:ext cx="40386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im2-tub-ru.yandex.net/i?id=f665e9bdd09f027110d15f3c089e35a3&amp;n=33&amp;h=215&amp;w=430" id="233" name="Google Shape;233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1905000"/>
            <a:ext cx="41910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/>
          <p:nvPr/>
        </p:nvSpPr>
        <p:spPr>
          <a:xfrm>
            <a:off x="533400" y="381000"/>
            <a:ext cx="8229600" cy="6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б не было посуды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 пришлось бы очень туго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 бы тут же из людей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Превратились в дикарей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Брали мясо бы руками,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Разрывали бы зубами,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Пили воду бы в реке,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Или в грязном ручейке.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счастью, помогает всюду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 различная посуда: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неё еду кладут,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 неё едят и пьют.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Сохраняют в ней продукты: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Сыр и масло, хлеб и фрукты…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ней готовят сотни блюд-</a:t>
            </a:r>
            <a:b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Варят, жарят и пекут!</a:t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www.bookin.org.ru/book/2784356.jpg" id="239" name="Google Shape;23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29400" y="1295400"/>
            <a:ext cx="25146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gazetagreencity.ru/sites/default/files/sites/default/files/field/photo/%5Bfile%3Aname%5D_707.jpg" id="240" name="Google Shape;240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4191000"/>
            <a:ext cx="2362200" cy="20573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andia.ru/text/80/083/images/image007_67.jpg" id="241" name="Google Shape;241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86600" y="4572000"/>
            <a:ext cx="1524000" cy="17335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skladcentr.ru/image/cache/data/599_2532d9926f7718e292bae2d5e56f6789-600x600.jpg" id="242" name="Google Shape;242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1000" y="609600"/>
            <a:ext cx="2209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www.babystore.lv/pics/products/big/20120310000246goCw.jpg" id="243" name="Google Shape;243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38200" y="2667000"/>
            <a:ext cx="1676400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457200" y="274638"/>
            <a:ext cx="8229600" cy="5973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На кухоньке нашей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Мы варим в ней кашу,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Картошку, бульоны,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Супы, макароны.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(кастрюля)</a:t>
            </a:r>
            <a:br>
              <a:rPr lang="ru-RU"/>
            </a:br>
            <a:endParaRPr/>
          </a:p>
        </p:txBody>
      </p:sp>
      <p:pic>
        <p:nvPicPr>
          <p:cNvPr descr="http://fgomsk.ru/files/image/poligrafiya/suvenirnaya/b/10.png" id="99" name="Google Shape;9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00" name="Google Shape;10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6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01" name="Google Shape;10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62800" y="457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02" name="Google Shape;10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20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03" name="Google Shape;103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914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04" name="Google Shape;104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038600" y="58674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ku-diet.ru/upload/iblock/c5c/c5c9f0a14f9f76d14e959c711ba1c76a.jpg" id="105" name="Google Shape;105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33400" y="4191000"/>
            <a:ext cx="2057400" cy="14859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shanson.vydr.ru/fs/a_news/1984_pic_.jpg" id="106" name="Google Shape;106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858000" y="3886200"/>
            <a:ext cx="2057400" cy="18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m3-tub-ru.yandex.net/i?id=2489aa78a7555fe68825fae055c4214d&amp;n=33&amp;h=215&amp;w=391" id="111" name="Google Shape;11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9200" y="914400"/>
            <a:ext cx="66294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381000" y="304800"/>
            <a:ext cx="8458200" cy="62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На кухне ей всегда почет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Она и жарит и печет,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Не приготовить нам еды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На кухне без ……..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(сковороды)</a:t>
            </a:r>
            <a:br>
              <a:rPr lang="ru-RU" sz="2800"/>
            </a:br>
            <a:endParaRPr sz="2800"/>
          </a:p>
        </p:txBody>
      </p:sp>
      <p:pic>
        <p:nvPicPr>
          <p:cNvPr descr="http://fgomsk.ru/files/image/poligrafiya/suvenirnaya/b/10.png" id="117" name="Google Shape;11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5715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19" name="Google Shape;1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20" name="Google Shape;12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86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21" name="Google Shape;12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6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22" name="Google Shape;12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clipartist.net/social/clipartist.net/F/fried_eggs-999px.png" id="123" name="Google Shape;123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86600" y="3962400"/>
            <a:ext cx="19050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clipartbest.com/cliparts/4T9/EBx/4T9EBx98c.jpeg" id="128" name="Google Shape;12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2600" y="533400"/>
            <a:ext cx="7191375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457200" y="274638"/>
            <a:ext cx="8229600" cy="6202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Имеет хобот, а не слон,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Он чашкам отдает поклон.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                                   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 (чайник)</a:t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fgomsk.ru/files/image/poligrafiya/suvenirnaya/b/10.png" id="134" name="Google Shape;13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35" name="Google Shape;13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04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36" name="Google Shape;13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6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37" name="Google Shape;13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6600" y="5715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38" name="Google Shape;13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624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39" name="Google Shape;13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5715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creativenerds.co.uk/wp-content/uploads/2015/05/cup-of-coffie.jpg" id="140" name="Google Shape;14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3962400"/>
            <a:ext cx="289560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express-posuda.ru/upload/iblock/38e/38e4d928588c262229d7ab3c226ae71a.jpg" id="145" name="Google Shape;14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400" y="381000"/>
            <a:ext cx="60198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/>
          <p:nvPr>
            <p:ph type="title"/>
          </p:nvPr>
        </p:nvSpPr>
        <p:spPr>
          <a:xfrm>
            <a:off x="457200" y="274638"/>
            <a:ext cx="8229600" cy="6126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Для нас она необходима,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Ведь пищу из нее едим мы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Глубокая и мелкая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Зовут ее ……….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                                     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(тарелкою)</a:t>
            </a:r>
            <a:b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fgomsk.ru/files/image/poligrafiya/suvenirnaya/b/10.png" id="151" name="Google Shape;15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52" name="Google Shape;15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0" y="457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53" name="Google Shape;1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86200" y="3810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54" name="Google Shape;15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86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55" name="Google Shape;15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28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fgomsk.ru/files/image/poligrafiya/suvenirnaya/b/10.png" id="156" name="Google Shape;15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5791200"/>
            <a:ext cx="12954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im2-tub-ru.yandex.net/i?id=a876ee51332b33c43dacf776ceff4183&amp;n=33&amp;h=215&amp;w=216" id="157" name="Google Shape;15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000" y="3505200"/>
            <a:ext cx="2057400" cy="204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posuda4u.ru/foto/19/55/260/655-552/0-nabor-tarelok-iz-6-sht.-scarabeus-diametr=17-sm..jpg" id="162" name="Google Shape;16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381000"/>
            <a:ext cx="8153400" cy="617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