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5" r:id="rId5"/>
    <p:sldId id="264" r:id="rId6"/>
    <p:sldId id="263" r:id="rId7"/>
    <p:sldId id="262" r:id="rId8"/>
    <p:sldId id="261" r:id="rId9"/>
    <p:sldId id="260" r:id="rId10"/>
    <p:sldId id="258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1D9F-F943-4BDF-BEE1-8E6CAD32281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B795-4E3B-4F0C-8E25-7772F872B1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1D9F-F943-4BDF-BEE1-8E6CAD32281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B795-4E3B-4F0C-8E25-7772F872B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1D9F-F943-4BDF-BEE1-8E6CAD32281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B795-4E3B-4F0C-8E25-7772F872B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1D9F-F943-4BDF-BEE1-8E6CAD32281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B795-4E3B-4F0C-8E25-7772F872B1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1D9F-F943-4BDF-BEE1-8E6CAD32281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B795-4E3B-4F0C-8E25-7772F872B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1D9F-F943-4BDF-BEE1-8E6CAD32281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B795-4E3B-4F0C-8E25-7772F872B1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1D9F-F943-4BDF-BEE1-8E6CAD32281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B795-4E3B-4F0C-8E25-7772F872B16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1D9F-F943-4BDF-BEE1-8E6CAD32281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B795-4E3B-4F0C-8E25-7772F872B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1D9F-F943-4BDF-BEE1-8E6CAD32281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B795-4E3B-4F0C-8E25-7772F872B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1D9F-F943-4BDF-BEE1-8E6CAD32281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B795-4E3B-4F0C-8E25-7772F872B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1D9F-F943-4BDF-BEE1-8E6CAD32281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3B795-4E3B-4F0C-8E25-7772F872B1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B21D9F-F943-4BDF-BEE1-8E6CAD32281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8C3B795-4E3B-4F0C-8E25-7772F872B16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5013176"/>
            <a:ext cx="5637010" cy="882119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Кузнецова Мария Юрьевна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учитель-логопед 1кк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МКДОУ Рамонский детский сад №1</a:t>
            </a:r>
          </a:p>
          <a:p>
            <a:pPr algn="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836712"/>
            <a:ext cx="74888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Автоматизация звука </a:t>
            </a:r>
            <a:r>
              <a:rPr lang="en-US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[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</a:t>
            </a: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]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середине слова с состыкованием согласных звуков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080129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6636" y="3933956"/>
            <a:ext cx="3672408" cy="2302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644" y="138127"/>
            <a:ext cx="3528392" cy="3074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67436"/>
            <a:ext cx="3672408" cy="3045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297" y="3846250"/>
            <a:ext cx="3508900" cy="23051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3688" y="321297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Копилка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940152" y="321297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Солдаты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03648" y="618117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Посылка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940152" y="6181178"/>
            <a:ext cx="246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Алфавит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759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348880"/>
            <a:ext cx="640871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6725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2080" y="1772816"/>
            <a:ext cx="712879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Попросите ребенка назвать слова, изображенные на картинках, четко выделяя звук </a:t>
            </a:r>
            <a:r>
              <a:rPr 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[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]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середине слова.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7346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27393"/>
            <a:ext cx="3384376" cy="24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27393"/>
            <a:ext cx="3608342" cy="2405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008" y="3212976"/>
            <a:ext cx="3380928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3" y="3212976"/>
            <a:ext cx="3608342" cy="3168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827584" y="273295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Тарелка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2727693"/>
            <a:ext cx="3464326" cy="374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Бутылка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6270553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Вилка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436096" y="6270553"/>
            <a:ext cx="303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Скалка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4718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623273"/>
            <a:ext cx="3378491" cy="2255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620687"/>
            <a:ext cx="3597047" cy="2255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202" y="3717032"/>
            <a:ext cx="3359881" cy="2412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717031"/>
            <a:ext cx="3597048" cy="2412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2878416"/>
            <a:ext cx="3162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Белка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287841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Волк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616729" y="6040859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Иволга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508104" y="602128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Галка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4345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51" y="332656"/>
            <a:ext cx="3807717" cy="2734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32657"/>
            <a:ext cx="3929252" cy="2734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51" y="3501008"/>
            <a:ext cx="378447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7" y="3529105"/>
            <a:ext cx="392925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403648" y="3067189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Волна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3067189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Молния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98889" y="637154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Вулкан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652120" y="637154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Фиалка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8667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60648"/>
            <a:ext cx="3998218" cy="2807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60648"/>
            <a:ext cx="4229049" cy="2807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482" y="3573016"/>
            <a:ext cx="4004787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573015"/>
            <a:ext cx="4243973" cy="2659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331640" y="306828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Колбаса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306828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Халва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835696" y="623731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Булка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56176" y="623731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Подсолнух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7709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764704"/>
            <a:ext cx="3545151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11646"/>
            <a:ext cx="3095127" cy="3101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9355" y="3717032"/>
            <a:ext cx="3095127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835696" y="580526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Галстук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652120" y="328498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Толстовка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56176" y="626867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Колготки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2840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88640"/>
            <a:ext cx="3572825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152115" y="-288416"/>
            <a:ext cx="2754309" cy="3672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5" y="3408217"/>
            <a:ext cx="3572825" cy="2843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859" y="3408217"/>
            <a:ext cx="3629562" cy="2843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23728" y="292494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Алмаз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292494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Заколки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625218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Балкон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56176" y="625218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425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60648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600" y="260648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29" y="3645024"/>
            <a:ext cx="3661748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8418" y="3645024"/>
            <a:ext cx="3717598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907704" y="30689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Ёлка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30689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Иголка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63688" y="594928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Палка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228184" y="594928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Скакалка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784542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40</TotalTime>
  <Words>89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8</cp:revision>
  <dcterms:created xsi:type="dcterms:W3CDTF">2022-04-11T10:21:52Z</dcterms:created>
  <dcterms:modified xsi:type="dcterms:W3CDTF">2022-04-19T08:12:25Z</dcterms:modified>
</cp:coreProperties>
</file>